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86" r:id="rId5"/>
    <p:sldId id="269" r:id="rId6"/>
    <p:sldId id="287" r:id="rId7"/>
    <p:sldId id="260" r:id="rId8"/>
    <p:sldId id="27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1" r:id="rId17"/>
    <p:sldId id="276" r:id="rId18"/>
    <p:sldId id="279" r:id="rId19"/>
    <p:sldId id="280" r:id="rId20"/>
    <p:sldId id="277" r:id="rId21"/>
    <p:sldId id="278" r:id="rId22"/>
    <p:sldId id="268" r:id="rId23"/>
    <p:sldId id="272" r:id="rId24"/>
    <p:sldId id="273" r:id="rId25"/>
    <p:sldId id="274" r:id="rId26"/>
    <p:sldId id="275" r:id="rId27"/>
    <p:sldId id="281" r:id="rId28"/>
    <p:sldId id="282" r:id="rId29"/>
    <p:sldId id="297" r:id="rId30"/>
    <p:sldId id="299" r:id="rId31"/>
    <p:sldId id="298" r:id="rId32"/>
    <p:sldId id="284" r:id="rId33"/>
    <p:sldId id="296" r:id="rId34"/>
    <p:sldId id="285" r:id="rId35"/>
    <p:sldId id="288" r:id="rId36"/>
    <p:sldId id="300" r:id="rId37"/>
    <p:sldId id="291" r:id="rId38"/>
    <p:sldId id="301" r:id="rId39"/>
    <p:sldId id="292" r:id="rId40"/>
    <p:sldId id="293" r:id="rId41"/>
    <p:sldId id="294" r:id="rId42"/>
    <p:sldId id="295" r:id="rId43"/>
  </p:sldIdLst>
  <p:sldSz cx="9144000" cy="6858000" type="screen4x3"/>
  <p:notesSz cx="6858000" cy="9144000"/>
  <p:defaultTextStyle>
    <a:defPPr>
      <a:defRPr lang="es-P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9B61E2-5393-4687-ACF1-0807330B51CC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75CE0CC3-640D-47A8-9B40-B9BFC049F3FD}">
      <dgm:prSet custT="1"/>
      <dgm:spPr>
        <a:solidFill>
          <a:srgbClr val="C00000"/>
        </a:solidFill>
      </dgm:spPr>
      <dgm:t>
        <a:bodyPr/>
        <a:lstStyle/>
        <a:p>
          <a:pPr rtl="0"/>
          <a:r>
            <a:rPr lang="es-ES_tradnl" sz="1400" dirty="0" smtClean="0"/>
            <a:t>Es la confrontación, generalmente pública, de puntos de vista antagónicos sobre un tema que interesa a cierto auditorio, con el objetivo de ganar la adhesión de éste.</a:t>
          </a:r>
          <a:endParaRPr lang="es-PE" sz="1400" dirty="0"/>
        </a:p>
      </dgm:t>
    </dgm:pt>
    <dgm:pt modelId="{698C79F1-BA87-4E24-B0B9-C34D9F61FDC1}" type="parTrans" cxnId="{62AE776F-3A30-452E-9291-CA97259E4D61}">
      <dgm:prSet/>
      <dgm:spPr/>
      <dgm:t>
        <a:bodyPr/>
        <a:lstStyle/>
        <a:p>
          <a:endParaRPr lang="es-PE"/>
        </a:p>
      </dgm:t>
    </dgm:pt>
    <dgm:pt modelId="{8E06F9CD-9935-486B-BB1C-22902A97EB68}" type="sibTrans" cxnId="{62AE776F-3A30-452E-9291-CA97259E4D61}">
      <dgm:prSet/>
      <dgm:spPr/>
      <dgm:t>
        <a:bodyPr/>
        <a:lstStyle/>
        <a:p>
          <a:endParaRPr lang="es-PE"/>
        </a:p>
      </dgm:t>
    </dgm:pt>
    <dgm:pt modelId="{A7DC4DA6-D5AB-4E63-995F-26F0187A7E9E}">
      <dgm:prSet custT="1"/>
      <dgm:spPr>
        <a:solidFill>
          <a:srgbClr val="FFFF66"/>
        </a:solidFill>
      </dgm:spPr>
      <dgm:t>
        <a:bodyPr/>
        <a:lstStyle/>
        <a:p>
          <a:pPr rtl="0"/>
          <a:endParaRPr lang="es-ES_tradnl" sz="1200" dirty="0" smtClean="0"/>
        </a:p>
        <a:p>
          <a:pPr rtl="0"/>
          <a:endParaRPr lang="es-ES_tradnl" sz="1200" dirty="0" smtClean="0"/>
        </a:p>
        <a:p>
          <a:pPr rtl="0"/>
          <a:r>
            <a:rPr lang="es-ES_tradnl" sz="1200" b="1" dirty="0" smtClean="0"/>
            <a:t>Es un medio para aclarar conceptos y despejar interrogantes acerca de un tema que genera controversia</a:t>
          </a:r>
          <a:r>
            <a:rPr lang="es-ES_tradnl" sz="700" b="1" dirty="0" smtClean="0"/>
            <a:t>.</a:t>
          </a:r>
          <a:endParaRPr lang="es-PE" sz="700" b="1" dirty="0"/>
        </a:p>
      </dgm:t>
    </dgm:pt>
    <dgm:pt modelId="{D9E0920F-41C5-4697-98F6-F51805C3D721}" type="parTrans" cxnId="{06761734-D7E9-4845-84C6-5C715F36C4EF}">
      <dgm:prSet/>
      <dgm:spPr/>
      <dgm:t>
        <a:bodyPr/>
        <a:lstStyle/>
        <a:p>
          <a:endParaRPr lang="es-PE"/>
        </a:p>
      </dgm:t>
    </dgm:pt>
    <dgm:pt modelId="{CC4F0F18-40C8-4DC2-870C-88439EA8280E}" type="sibTrans" cxnId="{06761734-D7E9-4845-84C6-5C715F36C4EF}">
      <dgm:prSet/>
      <dgm:spPr/>
      <dgm:t>
        <a:bodyPr/>
        <a:lstStyle/>
        <a:p>
          <a:endParaRPr lang="es-PE"/>
        </a:p>
      </dgm:t>
    </dgm:pt>
    <dgm:pt modelId="{0486D4EC-8CB6-499B-9638-428F804D5243}">
      <dgm:prSet custT="1"/>
      <dgm:spPr>
        <a:solidFill>
          <a:srgbClr val="FFFF66"/>
        </a:solidFill>
      </dgm:spPr>
      <dgm:t>
        <a:bodyPr/>
        <a:lstStyle/>
        <a:p>
          <a:pPr rtl="0"/>
          <a:endParaRPr lang="es-PE" sz="900" dirty="0" smtClean="0"/>
        </a:p>
        <a:p>
          <a:pPr rtl="0"/>
          <a:endParaRPr lang="es-PE" sz="900" dirty="0" smtClean="0"/>
        </a:p>
        <a:p>
          <a:pPr rtl="0"/>
          <a:endParaRPr lang="es-PE" sz="900" dirty="0" smtClean="0"/>
        </a:p>
        <a:p>
          <a:pPr rtl="0"/>
          <a:endParaRPr lang="es-PE" sz="1000" dirty="0" smtClean="0"/>
        </a:p>
        <a:p>
          <a:pPr rtl="0"/>
          <a:endParaRPr lang="es-PE" sz="1200" b="1" dirty="0" smtClean="0"/>
        </a:p>
        <a:p>
          <a:pPr rtl="0"/>
          <a:r>
            <a:rPr lang="es-PE" sz="1200" b="1" dirty="0" smtClean="0"/>
            <a:t>Es una técnica de comunicación oral donde se expone un tema y una problemática. Hay integrantes, un moderador, un secretario y un público que participa. No se aportan soluciones solo se exponen argumentos.</a:t>
          </a:r>
          <a:endParaRPr lang="es-PE" sz="1200" b="1" dirty="0"/>
        </a:p>
      </dgm:t>
    </dgm:pt>
    <dgm:pt modelId="{492ABB11-A4EC-49D9-A3B4-FF17006C0DD5}" type="parTrans" cxnId="{89B1CBA2-F92F-4D9E-940B-649FFDD0C4BB}">
      <dgm:prSet/>
      <dgm:spPr/>
      <dgm:t>
        <a:bodyPr/>
        <a:lstStyle/>
        <a:p>
          <a:endParaRPr lang="es-PE"/>
        </a:p>
      </dgm:t>
    </dgm:pt>
    <dgm:pt modelId="{45130996-1772-4BC1-A5DF-1490E948C72C}" type="sibTrans" cxnId="{89B1CBA2-F92F-4D9E-940B-649FFDD0C4BB}">
      <dgm:prSet/>
      <dgm:spPr/>
      <dgm:t>
        <a:bodyPr/>
        <a:lstStyle/>
        <a:p>
          <a:endParaRPr lang="es-PE"/>
        </a:p>
      </dgm:t>
    </dgm:pt>
    <dgm:pt modelId="{55ED288C-E607-4684-89B7-1D444F636C26}">
      <dgm:prSet custT="1"/>
      <dgm:spPr>
        <a:solidFill>
          <a:srgbClr val="FFFF66"/>
        </a:solidFill>
      </dgm:spPr>
      <dgm:t>
        <a:bodyPr/>
        <a:lstStyle/>
        <a:p>
          <a:pPr rtl="0"/>
          <a:endParaRPr lang="es-PE" sz="900" dirty="0" smtClean="0"/>
        </a:p>
        <a:p>
          <a:pPr rtl="0"/>
          <a:endParaRPr lang="es-PE" sz="900" dirty="0" smtClean="0"/>
        </a:p>
        <a:p>
          <a:pPr rtl="0"/>
          <a:endParaRPr lang="es-PE" sz="900" dirty="0" smtClean="0"/>
        </a:p>
        <a:p>
          <a:pPr rtl="0"/>
          <a:endParaRPr lang="es-PE" sz="900" dirty="0" smtClean="0"/>
        </a:p>
        <a:p>
          <a:pPr rtl="0"/>
          <a:endParaRPr lang="es-PE" sz="900" dirty="0" smtClean="0"/>
        </a:p>
        <a:p>
          <a:pPr rtl="0"/>
          <a:endParaRPr lang="es-PE" sz="1200" dirty="0" smtClean="0"/>
        </a:p>
        <a:p>
          <a:pPr rtl="0"/>
          <a:r>
            <a:rPr lang="es-PE" sz="1100" b="1" dirty="0" smtClean="0"/>
            <a:t>La condición de un debate se da en el distinto punto de vista que guardan dos o más posiciones antagónicas en torno a un tema o problema. Es un texto argumentativo en el que se entrelazan los argumentos que sostienen la tesis en conflicto.</a:t>
          </a:r>
          <a:endParaRPr lang="es-PE" sz="1100" b="1" dirty="0"/>
        </a:p>
      </dgm:t>
    </dgm:pt>
    <dgm:pt modelId="{39959501-80ED-4CDA-8E41-59943D1C3FA8}" type="parTrans" cxnId="{34C95CC2-4BA0-4E3D-8523-433AE1371A4F}">
      <dgm:prSet/>
      <dgm:spPr/>
      <dgm:t>
        <a:bodyPr/>
        <a:lstStyle/>
        <a:p>
          <a:endParaRPr lang="es-PE"/>
        </a:p>
      </dgm:t>
    </dgm:pt>
    <dgm:pt modelId="{B3451105-EA3D-42A2-982B-2D63C25F78ED}" type="sibTrans" cxnId="{34C95CC2-4BA0-4E3D-8523-433AE1371A4F}">
      <dgm:prSet/>
      <dgm:spPr/>
      <dgm:t>
        <a:bodyPr/>
        <a:lstStyle/>
        <a:p>
          <a:endParaRPr lang="es-PE"/>
        </a:p>
      </dgm:t>
    </dgm:pt>
    <dgm:pt modelId="{6F475AC7-8643-41C5-AED4-68D385974691}" type="pres">
      <dgm:prSet presAssocID="{EA9B61E2-5393-4687-ACF1-0807330B51C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216D1CE3-FD8D-4C99-9B08-EBDEC75410EE}" type="pres">
      <dgm:prSet presAssocID="{EA9B61E2-5393-4687-ACF1-0807330B51CC}" presName="hierFlow" presStyleCnt="0"/>
      <dgm:spPr/>
    </dgm:pt>
    <dgm:pt modelId="{1DD8BD1A-43BC-433F-891A-8399F07EDEA7}" type="pres">
      <dgm:prSet presAssocID="{EA9B61E2-5393-4687-ACF1-0807330B51CC}" presName="firstBuf" presStyleCnt="0"/>
      <dgm:spPr/>
    </dgm:pt>
    <dgm:pt modelId="{19FDA663-AFB8-4637-B692-D587F43BD177}" type="pres">
      <dgm:prSet presAssocID="{EA9B61E2-5393-4687-ACF1-0807330B51C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BF92AD23-EF88-455B-9B84-FE081818ACE6}" type="pres">
      <dgm:prSet presAssocID="{75CE0CC3-640D-47A8-9B40-B9BFC049F3FD}" presName="Name17" presStyleCnt="0"/>
      <dgm:spPr/>
    </dgm:pt>
    <dgm:pt modelId="{B143386C-15DC-4DB8-8F28-60AD52BF1CDE}" type="pres">
      <dgm:prSet presAssocID="{75CE0CC3-640D-47A8-9B40-B9BFC049F3FD}" presName="level1Shape" presStyleLbl="node0" presStyleIdx="0" presStyleCnt="1" custScaleX="60073" custScaleY="29459" custLinFactNeighborX="-4016" custLinFactNeighborY="13310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80593004-BF27-4829-AEAA-108AA9AB8A34}" type="pres">
      <dgm:prSet presAssocID="{75CE0CC3-640D-47A8-9B40-B9BFC049F3FD}" presName="hierChild2" presStyleCnt="0"/>
      <dgm:spPr/>
    </dgm:pt>
    <dgm:pt modelId="{B146E4FB-FA7E-4684-AB09-DC6C7BAEA20D}" type="pres">
      <dgm:prSet presAssocID="{EA9B61E2-5393-4687-ACF1-0807330B51CC}" presName="bgShapesFlow" presStyleCnt="0"/>
      <dgm:spPr/>
    </dgm:pt>
    <dgm:pt modelId="{C3A34308-8ABE-40CD-8C02-1CA353183926}" type="pres">
      <dgm:prSet presAssocID="{A7DC4DA6-D5AB-4E63-995F-26F0187A7E9E}" presName="rectComp" presStyleCnt="0"/>
      <dgm:spPr/>
    </dgm:pt>
    <dgm:pt modelId="{E628919D-DCDF-45C6-96E1-D0FD47A7D39E}" type="pres">
      <dgm:prSet presAssocID="{A7DC4DA6-D5AB-4E63-995F-26F0187A7E9E}" presName="bgRect" presStyleLbl="bgShp" presStyleIdx="0" presStyleCnt="3"/>
      <dgm:spPr/>
      <dgm:t>
        <a:bodyPr/>
        <a:lstStyle/>
        <a:p>
          <a:endParaRPr lang="es-PE"/>
        </a:p>
      </dgm:t>
    </dgm:pt>
    <dgm:pt modelId="{DB070892-48E1-4E16-9094-C28D41D52DD5}" type="pres">
      <dgm:prSet presAssocID="{A7DC4DA6-D5AB-4E63-995F-26F0187A7E9E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6048E1C-DB44-4E7B-AA48-F6BFC42DB258}" type="pres">
      <dgm:prSet presAssocID="{A7DC4DA6-D5AB-4E63-995F-26F0187A7E9E}" presName="spComp" presStyleCnt="0"/>
      <dgm:spPr/>
    </dgm:pt>
    <dgm:pt modelId="{B1BE391D-E6B0-47A8-8EDA-89A80C16C8AE}" type="pres">
      <dgm:prSet presAssocID="{A7DC4DA6-D5AB-4E63-995F-26F0187A7E9E}" presName="hSp" presStyleCnt="0"/>
      <dgm:spPr/>
    </dgm:pt>
    <dgm:pt modelId="{46912A12-99EC-4C18-9585-2B07005E2734}" type="pres">
      <dgm:prSet presAssocID="{0486D4EC-8CB6-499B-9638-428F804D5243}" presName="rectComp" presStyleCnt="0"/>
      <dgm:spPr/>
    </dgm:pt>
    <dgm:pt modelId="{EE4EA5A5-9E95-4DAA-8513-77E153E2A22F}" type="pres">
      <dgm:prSet presAssocID="{0486D4EC-8CB6-499B-9638-428F804D5243}" presName="bgRect" presStyleLbl="bgShp" presStyleIdx="1" presStyleCnt="3"/>
      <dgm:spPr/>
      <dgm:t>
        <a:bodyPr/>
        <a:lstStyle/>
        <a:p>
          <a:endParaRPr lang="es-PE"/>
        </a:p>
      </dgm:t>
    </dgm:pt>
    <dgm:pt modelId="{A3B2D38C-368C-4FE1-B3D9-B276851806E6}" type="pres">
      <dgm:prSet presAssocID="{0486D4EC-8CB6-499B-9638-428F804D5243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9003405-CE05-4467-83C5-CB3578F519A1}" type="pres">
      <dgm:prSet presAssocID="{0486D4EC-8CB6-499B-9638-428F804D5243}" presName="spComp" presStyleCnt="0"/>
      <dgm:spPr/>
    </dgm:pt>
    <dgm:pt modelId="{92390047-8DF8-4FC9-B326-3EA9C605EA02}" type="pres">
      <dgm:prSet presAssocID="{0486D4EC-8CB6-499B-9638-428F804D5243}" presName="hSp" presStyleCnt="0"/>
      <dgm:spPr/>
    </dgm:pt>
    <dgm:pt modelId="{6F0E215E-7B17-4928-9407-9C6D1D8B71F5}" type="pres">
      <dgm:prSet presAssocID="{55ED288C-E607-4684-89B7-1D444F636C26}" presName="rectComp" presStyleCnt="0"/>
      <dgm:spPr/>
    </dgm:pt>
    <dgm:pt modelId="{C6AAB986-154F-4E26-B24D-CF73D34D6F61}" type="pres">
      <dgm:prSet presAssocID="{55ED288C-E607-4684-89B7-1D444F636C26}" presName="bgRect" presStyleLbl="bgShp" presStyleIdx="2" presStyleCnt="3"/>
      <dgm:spPr/>
      <dgm:t>
        <a:bodyPr/>
        <a:lstStyle/>
        <a:p>
          <a:endParaRPr lang="es-PE"/>
        </a:p>
      </dgm:t>
    </dgm:pt>
    <dgm:pt modelId="{E3F9DB3D-04A4-48BD-B2CE-FD681CBBF6A7}" type="pres">
      <dgm:prSet presAssocID="{55ED288C-E607-4684-89B7-1D444F636C26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06761734-D7E9-4845-84C6-5C715F36C4EF}" srcId="{EA9B61E2-5393-4687-ACF1-0807330B51CC}" destId="{A7DC4DA6-D5AB-4E63-995F-26F0187A7E9E}" srcOrd="1" destOrd="0" parTransId="{D9E0920F-41C5-4697-98F6-F51805C3D721}" sibTransId="{CC4F0F18-40C8-4DC2-870C-88439EA8280E}"/>
    <dgm:cxn modelId="{75C0F2D0-2204-4DAC-8141-4B5A4158EC64}" type="presOf" srcId="{A7DC4DA6-D5AB-4E63-995F-26F0187A7E9E}" destId="{DB070892-48E1-4E16-9094-C28D41D52DD5}" srcOrd="1" destOrd="0" presId="urn:microsoft.com/office/officeart/2005/8/layout/hierarchy5"/>
    <dgm:cxn modelId="{F992BE13-434B-4E6E-B7A1-46CDB4D46168}" type="presOf" srcId="{55ED288C-E607-4684-89B7-1D444F636C26}" destId="{E3F9DB3D-04A4-48BD-B2CE-FD681CBBF6A7}" srcOrd="1" destOrd="0" presId="urn:microsoft.com/office/officeart/2005/8/layout/hierarchy5"/>
    <dgm:cxn modelId="{5900F0A2-97FA-47F4-9B41-BE7F51D0CCC3}" type="presOf" srcId="{55ED288C-E607-4684-89B7-1D444F636C26}" destId="{C6AAB986-154F-4E26-B24D-CF73D34D6F61}" srcOrd="0" destOrd="0" presId="urn:microsoft.com/office/officeart/2005/8/layout/hierarchy5"/>
    <dgm:cxn modelId="{A8998CB5-1256-43D9-ADD9-7EB9289A946E}" type="presOf" srcId="{A7DC4DA6-D5AB-4E63-995F-26F0187A7E9E}" destId="{E628919D-DCDF-45C6-96E1-D0FD47A7D39E}" srcOrd="0" destOrd="0" presId="urn:microsoft.com/office/officeart/2005/8/layout/hierarchy5"/>
    <dgm:cxn modelId="{503F08B7-839E-4643-8B07-6E100E74A36E}" type="presOf" srcId="{0486D4EC-8CB6-499B-9638-428F804D5243}" destId="{EE4EA5A5-9E95-4DAA-8513-77E153E2A22F}" srcOrd="0" destOrd="0" presId="urn:microsoft.com/office/officeart/2005/8/layout/hierarchy5"/>
    <dgm:cxn modelId="{62AE776F-3A30-452E-9291-CA97259E4D61}" srcId="{EA9B61E2-5393-4687-ACF1-0807330B51CC}" destId="{75CE0CC3-640D-47A8-9B40-B9BFC049F3FD}" srcOrd="0" destOrd="0" parTransId="{698C79F1-BA87-4E24-B0B9-C34D9F61FDC1}" sibTransId="{8E06F9CD-9935-486B-BB1C-22902A97EB68}"/>
    <dgm:cxn modelId="{03E0701B-3215-4E85-A040-56F4B5D87433}" type="presOf" srcId="{75CE0CC3-640D-47A8-9B40-B9BFC049F3FD}" destId="{B143386C-15DC-4DB8-8F28-60AD52BF1CDE}" srcOrd="0" destOrd="0" presId="urn:microsoft.com/office/officeart/2005/8/layout/hierarchy5"/>
    <dgm:cxn modelId="{862594A0-F714-4AAE-B9AD-766E345862B1}" type="presOf" srcId="{EA9B61E2-5393-4687-ACF1-0807330B51CC}" destId="{6F475AC7-8643-41C5-AED4-68D385974691}" srcOrd="0" destOrd="0" presId="urn:microsoft.com/office/officeart/2005/8/layout/hierarchy5"/>
    <dgm:cxn modelId="{89B1CBA2-F92F-4D9E-940B-649FFDD0C4BB}" srcId="{EA9B61E2-5393-4687-ACF1-0807330B51CC}" destId="{0486D4EC-8CB6-499B-9638-428F804D5243}" srcOrd="2" destOrd="0" parTransId="{492ABB11-A4EC-49D9-A3B4-FF17006C0DD5}" sibTransId="{45130996-1772-4BC1-A5DF-1490E948C72C}"/>
    <dgm:cxn modelId="{34C95CC2-4BA0-4E3D-8523-433AE1371A4F}" srcId="{EA9B61E2-5393-4687-ACF1-0807330B51CC}" destId="{55ED288C-E607-4684-89B7-1D444F636C26}" srcOrd="3" destOrd="0" parTransId="{39959501-80ED-4CDA-8E41-59943D1C3FA8}" sibTransId="{B3451105-EA3D-42A2-982B-2D63C25F78ED}"/>
    <dgm:cxn modelId="{A373F761-11DB-4A13-8BB2-F0FA162B2C8D}" type="presOf" srcId="{0486D4EC-8CB6-499B-9638-428F804D5243}" destId="{A3B2D38C-368C-4FE1-B3D9-B276851806E6}" srcOrd="1" destOrd="0" presId="urn:microsoft.com/office/officeart/2005/8/layout/hierarchy5"/>
    <dgm:cxn modelId="{F7CE2A04-50FC-413C-8C2B-C86125D083C5}" type="presParOf" srcId="{6F475AC7-8643-41C5-AED4-68D385974691}" destId="{216D1CE3-FD8D-4C99-9B08-EBDEC75410EE}" srcOrd="0" destOrd="0" presId="urn:microsoft.com/office/officeart/2005/8/layout/hierarchy5"/>
    <dgm:cxn modelId="{1A6E1AD8-0369-495D-BD9B-35CEEB7A0311}" type="presParOf" srcId="{216D1CE3-FD8D-4C99-9B08-EBDEC75410EE}" destId="{1DD8BD1A-43BC-433F-891A-8399F07EDEA7}" srcOrd="0" destOrd="0" presId="urn:microsoft.com/office/officeart/2005/8/layout/hierarchy5"/>
    <dgm:cxn modelId="{610F5DAD-437F-4FAB-B89A-07FE284521F9}" type="presParOf" srcId="{216D1CE3-FD8D-4C99-9B08-EBDEC75410EE}" destId="{19FDA663-AFB8-4637-B692-D587F43BD177}" srcOrd="1" destOrd="0" presId="urn:microsoft.com/office/officeart/2005/8/layout/hierarchy5"/>
    <dgm:cxn modelId="{759CA717-CAD4-41B4-B786-5EB334485125}" type="presParOf" srcId="{19FDA663-AFB8-4637-B692-D587F43BD177}" destId="{BF92AD23-EF88-455B-9B84-FE081818ACE6}" srcOrd="0" destOrd="0" presId="urn:microsoft.com/office/officeart/2005/8/layout/hierarchy5"/>
    <dgm:cxn modelId="{67068DCD-A5DC-4EAF-BF92-CFC5D72E0B83}" type="presParOf" srcId="{BF92AD23-EF88-455B-9B84-FE081818ACE6}" destId="{B143386C-15DC-4DB8-8F28-60AD52BF1CDE}" srcOrd="0" destOrd="0" presId="urn:microsoft.com/office/officeart/2005/8/layout/hierarchy5"/>
    <dgm:cxn modelId="{8651A169-78F3-4804-902C-6B6543AB7675}" type="presParOf" srcId="{BF92AD23-EF88-455B-9B84-FE081818ACE6}" destId="{80593004-BF27-4829-AEAA-108AA9AB8A34}" srcOrd="1" destOrd="0" presId="urn:microsoft.com/office/officeart/2005/8/layout/hierarchy5"/>
    <dgm:cxn modelId="{6FF9244B-0B04-47C9-B08F-1056E1F72976}" type="presParOf" srcId="{6F475AC7-8643-41C5-AED4-68D385974691}" destId="{B146E4FB-FA7E-4684-AB09-DC6C7BAEA20D}" srcOrd="1" destOrd="0" presId="urn:microsoft.com/office/officeart/2005/8/layout/hierarchy5"/>
    <dgm:cxn modelId="{A0A96B55-1B8F-41BE-8D73-D1941BA6CEEC}" type="presParOf" srcId="{B146E4FB-FA7E-4684-AB09-DC6C7BAEA20D}" destId="{C3A34308-8ABE-40CD-8C02-1CA353183926}" srcOrd="0" destOrd="0" presId="urn:microsoft.com/office/officeart/2005/8/layout/hierarchy5"/>
    <dgm:cxn modelId="{6C4EE631-BC9C-4DD1-980F-994AC699BA6C}" type="presParOf" srcId="{C3A34308-8ABE-40CD-8C02-1CA353183926}" destId="{E628919D-DCDF-45C6-96E1-D0FD47A7D39E}" srcOrd="0" destOrd="0" presId="urn:microsoft.com/office/officeart/2005/8/layout/hierarchy5"/>
    <dgm:cxn modelId="{0826296A-9ACC-427A-A8E0-E62EA4A8B367}" type="presParOf" srcId="{C3A34308-8ABE-40CD-8C02-1CA353183926}" destId="{DB070892-48E1-4E16-9094-C28D41D52DD5}" srcOrd="1" destOrd="0" presId="urn:microsoft.com/office/officeart/2005/8/layout/hierarchy5"/>
    <dgm:cxn modelId="{6D602F12-8C48-460C-9628-D77F1C7F8DFB}" type="presParOf" srcId="{B146E4FB-FA7E-4684-AB09-DC6C7BAEA20D}" destId="{F6048E1C-DB44-4E7B-AA48-F6BFC42DB258}" srcOrd="1" destOrd="0" presId="urn:microsoft.com/office/officeart/2005/8/layout/hierarchy5"/>
    <dgm:cxn modelId="{A9AFC95D-FDCC-4AE8-A4FD-10C9911EE3B2}" type="presParOf" srcId="{F6048E1C-DB44-4E7B-AA48-F6BFC42DB258}" destId="{B1BE391D-E6B0-47A8-8EDA-89A80C16C8AE}" srcOrd="0" destOrd="0" presId="urn:microsoft.com/office/officeart/2005/8/layout/hierarchy5"/>
    <dgm:cxn modelId="{17830519-FA53-47B1-A5C8-A3E4EF496DC3}" type="presParOf" srcId="{B146E4FB-FA7E-4684-AB09-DC6C7BAEA20D}" destId="{46912A12-99EC-4C18-9585-2B07005E2734}" srcOrd="2" destOrd="0" presId="urn:microsoft.com/office/officeart/2005/8/layout/hierarchy5"/>
    <dgm:cxn modelId="{17C3990F-31C8-4623-AD68-A074845908D2}" type="presParOf" srcId="{46912A12-99EC-4C18-9585-2B07005E2734}" destId="{EE4EA5A5-9E95-4DAA-8513-77E153E2A22F}" srcOrd="0" destOrd="0" presId="urn:microsoft.com/office/officeart/2005/8/layout/hierarchy5"/>
    <dgm:cxn modelId="{EF6CBB1A-A0C3-4756-B6A6-0858391732BA}" type="presParOf" srcId="{46912A12-99EC-4C18-9585-2B07005E2734}" destId="{A3B2D38C-368C-4FE1-B3D9-B276851806E6}" srcOrd="1" destOrd="0" presId="urn:microsoft.com/office/officeart/2005/8/layout/hierarchy5"/>
    <dgm:cxn modelId="{D13F3715-1B14-457B-8277-FF310C0F88C3}" type="presParOf" srcId="{B146E4FB-FA7E-4684-AB09-DC6C7BAEA20D}" destId="{B9003405-CE05-4467-83C5-CB3578F519A1}" srcOrd="3" destOrd="0" presId="urn:microsoft.com/office/officeart/2005/8/layout/hierarchy5"/>
    <dgm:cxn modelId="{31BF2213-44B1-44EE-9F0F-273BBDE381F8}" type="presParOf" srcId="{B9003405-CE05-4467-83C5-CB3578F519A1}" destId="{92390047-8DF8-4FC9-B326-3EA9C605EA02}" srcOrd="0" destOrd="0" presId="urn:microsoft.com/office/officeart/2005/8/layout/hierarchy5"/>
    <dgm:cxn modelId="{5EED5506-D52C-4765-8293-23554622C7D2}" type="presParOf" srcId="{B146E4FB-FA7E-4684-AB09-DC6C7BAEA20D}" destId="{6F0E215E-7B17-4928-9407-9C6D1D8B71F5}" srcOrd="4" destOrd="0" presId="urn:microsoft.com/office/officeart/2005/8/layout/hierarchy5"/>
    <dgm:cxn modelId="{8E49DEDA-7F0A-4122-933C-9421867AF2C8}" type="presParOf" srcId="{6F0E215E-7B17-4928-9407-9C6D1D8B71F5}" destId="{C6AAB986-154F-4E26-B24D-CF73D34D6F61}" srcOrd="0" destOrd="0" presId="urn:microsoft.com/office/officeart/2005/8/layout/hierarchy5"/>
    <dgm:cxn modelId="{81BEC6E2-6BBE-434C-B476-5218675D2BCD}" type="presParOf" srcId="{6F0E215E-7B17-4928-9407-9C6D1D8B71F5}" destId="{E3F9DB3D-04A4-48BD-B2CE-FD681CBBF6A7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92C6C75-3C43-4CF7-B85F-7CFA340C3B30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3EBE0C42-7A95-404F-8047-5863E71B8C1B}">
      <dgm:prSet custT="1"/>
      <dgm:spPr>
        <a:solidFill>
          <a:srgbClr val="FF0000"/>
        </a:solidFill>
      </dgm:spPr>
      <dgm:t>
        <a:bodyPr/>
        <a:lstStyle/>
        <a:p>
          <a:pPr rtl="0"/>
          <a:r>
            <a:rPr lang="es-ES" sz="1800" dirty="0" smtClean="0"/>
            <a:t>Elección del tema. </a:t>
          </a:r>
          <a:endParaRPr lang="es-PE" sz="1800" dirty="0"/>
        </a:p>
      </dgm:t>
    </dgm:pt>
    <dgm:pt modelId="{FF30DE80-6119-471B-BA97-614AD888094E}" type="parTrans" cxnId="{387AE3CB-AF0E-4A83-B6A9-28F2C3E794FB}">
      <dgm:prSet/>
      <dgm:spPr/>
      <dgm:t>
        <a:bodyPr/>
        <a:lstStyle/>
        <a:p>
          <a:endParaRPr lang="es-PE"/>
        </a:p>
      </dgm:t>
    </dgm:pt>
    <dgm:pt modelId="{1A6BDF29-F788-4E04-8D92-79413DCF02E8}" type="sibTrans" cxnId="{387AE3CB-AF0E-4A83-B6A9-28F2C3E794FB}">
      <dgm:prSet/>
      <dgm:spPr>
        <a:solidFill>
          <a:srgbClr val="FFC000">
            <a:alpha val="90000"/>
          </a:srgbClr>
        </a:solidFill>
      </dgm:spPr>
      <dgm:t>
        <a:bodyPr/>
        <a:lstStyle/>
        <a:p>
          <a:endParaRPr lang="es-PE"/>
        </a:p>
      </dgm:t>
    </dgm:pt>
    <dgm:pt modelId="{632CF37E-4C34-4EC5-B17C-A62124EC7024}">
      <dgm:prSet custT="1"/>
      <dgm:spPr>
        <a:solidFill>
          <a:schemeClr val="accent5">
            <a:lumMod val="25000"/>
          </a:schemeClr>
        </a:solidFill>
      </dgm:spPr>
      <dgm:t>
        <a:bodyPr/>
        <a:lstStyle/>
        <a:p>
          <a:pPr rtl="0"/>
          <a:r>
            <a:rPr lang="es-ES" sz="1400" dirty="0" smtClean="0"/>
            <a:t>Adaptaremos el tema a la edad e intereses de los oyentes. El título será atractivo.</a:t>
          </a:r>
          <a:endParaRPr lang="es-PE" sz="1400" dirty="0"/>
        </a:p>
      </dgm:t>
    </dgm:pt>
    <dgm:pt modelId="{2A095098-7A99-424C-9D8A-9F569B9BD798}" type="parTrans" cxnId="{263B6D9E-E1E6-492C-B35E-5DFE08C26BAC}">
      <dgm:prSet/>
      <dgm:spPr/>
      <dgm:t>
        <a:bodyPr/>
        <a:lstStyle/>
        <a:p>
          <a:endParaRPr lang="es-PE"/>
        </a:p>
      </dgm:t>
    </dgm:pt>
    <dgm:pt modelId="{F9E87B0A-2FED-498E-A74F-B32FEFDED1C4}" type="sibTrans" cxnId="{263B6D9E-E1E6-492C-B35E-5DFE08C26BAC}">
      <dgm:prSet/>
      <dgm:spPr>
        <a:solidFill>
          <a:srgbClr val="FFC000">
            <a:alpha val="90000"/>
          </a:srgbClr>
        </a:solidFill>
      </dgm:spPr>
      <dgm:t>
        <a:bodyPr/>
        <a:lstStyle/>
        <a:p>
          <a:endParaRPr lang="es-PE"/>
        </a:p>
      </dgm:t>
    </dgm:pt>
    <dgm:pt modelId="{83A5B86E-058C-440C-9F2E-D0BCA8B0D5BE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pPr rtl="0"/>
          <a:r>
            <a:rPr lang="es-ES" sz="1400" dirty="0" smtClean="0"/>
            <a:t>Documentación: Debemos recoger información sobre el tema elegido. No se puede explicar algo que se desconoce.</a:t>
          </a:r>
          <a:endParaRPr lang="es-PE" sz="1400" dirty="0"/>
        </a:p>
      </dgm:t>
    </dgm:pt>
    <dgm:pt modelId="{2E25D4B6-9A68-4D10-A63D-4C2DBA8E6274}" type="parTrans" cxnId="{F0D037C0-98CC-445C-80C7-5FD1140B244F}">
      <dgm:prSet/>
      <dgm:spPr/>
      <dgm:t>
        <a:bodyPr/>
        <a:lstStyle/>
        <a:p>
          <a:endParaRPr lang="es-PE"/>
        </a:p>
      </dgm:t>
    </dgm:pt>
    <dgm:pt modelId="{1CC7C526-E4AB-4241-AC4F-854C09EB573F}" type="sibTrans" cxnId="{F0D037C0-98CC-445C-80C7-5FD1140B244F}">
      <dgm:prSet/>
      <dgm:spPr>
        <a:solidFill>
          <a:srgbClr val="FFC000">
            <a:alpha val="90000"/>
          </a:srgbClr>
        </a:solidFill>
      </dgm:spPr>
      <dgm:t>
        <a:bodyPr/>
        <a:lstStyle/>
        <a:p>
          <a:endParaRPr lang="es-PE"/>
        </a:p>
      </dgm:t>
    </dgm:pt>
    <dgm:pt modelId="{BE0428CB-7407-4820-B37D-3B541FFD8BCB}">
      <dgm:prSet custT="1"/>
      <dgm:spPr>
        <a:solidFill>
          <a:srgbClr val="C00000"/>
        </a:solidFill>
      </dgm:spPr>
      <dgm:t>
        <a:bodyPr/>
        <a:lstStyle/>
        <a:p>
          <a:pPr rtl="0"/>
          <a:r>
            <a:rPr lang="es-ES" sz="1400" dirty="0" smtClean="0"/>
            <a:t>Organización de la información: La información sin orden no sirve. Hay que ordenarla y sacar lo importante.</a:t>
          </a:r>
          <a:endParaRPr lang="es-PE" sz="1400" dirty="0"/>
        </a:p>
      </dgm:t>
    </dgm:pt>
    <dgm:pt modelId="{C41338DA-8295-413C-BE89-90DD21B2396E}" type="parTrans" cxnId="{B84622B2-AD29-4EFC-990C-9DE96CEA9622}">
      <dgm:prSet/>
      <dgm:spPr/>
      <dgm:t>
        <a:bodyPr/>
        <a:lstStyle/>
        <a:p>
          <a:endParaRPr lang="es-PE"/>
        </a:p>
      </dgm:t>
    </dgm:pt>
    <dgm:pt modelId="{262389F3-65D5-4013-AE6D-1D79A16686D2}" type="sibTrans" cxnId="{B84622B2-AD29-4EFC-990C-9DE96CEA9622}">
      <dgm:prSet/>
      <dgm:spPr>
        <a:solidFill>
          <a:srgbClr val="FFC000">
            <a:alpha val="90000"/>
          </a:srgbClr>
        </a:solidFill>
      </dgm:spPr>
      <dgm:t>
        <a:bodyPr/>
        <a:lstStyle/>
        <a:p>
          <a:endParaRPr lang="es-PE"/>
        </a:p>
      </dgm:t>
    </dgm:pt>
    <dgm:pt modelId="{EE211E2F-5F43-4801-B98C-507E1F49DD9B}">
      <dgm:prSet custT="1"/>
      <dgm:spPr>
        <a:solidFill>
          <a:schemeClr val="tx1"/>
        </a:solidFill>
      </dgm:spPr>
      <dgm:t>
        <a:bodyPr/>
        <a:lstStyle/>
        <a:p>
          <a:pPr rtl="0"/>
          <a:r>
            <a:rPr lang="es-ES" sz="1200" dirty="0" smtClean="0"/>
            <a:t>Elaboración del guión: Hay que seguir un orden lógico: de lo sencillo a lo complicado, de lo menos interesante a lo más interesante. Las ideas deben estar relacionadas unas con otras para que se puedan comprender.</a:t>
          </a:r>
          <a:endParaRPr lang="es-PE" sz="1200" dirty="0"/>
        </a:p>
      </dgm:t>
    </dgm:pt>
    <dgm:pt modelId="{24834B02-F154-43E6-876A-8908AA74F513}" type="parTrans" cxnId="{97B7E603-B031-4956-9E1A-1A928B0E7EBA}">
      <dgm:prSet/>
      <dgm:spPr/>
      <dgm:t>
        <a:bodyPr/>
        <a:lstStyle/>
        <a:p>
          <a:endParaRPr lang="es-PE"/>
        </a:p>
      </dgm:t>
    </dgm:pt>
    <dgm:pt modelId="{9A6B2B28-3639-4616-B39E-D9036451458B}" type="sibTrans" cxnId="{97B7E603-B031-4956-9E1A-1A928B0E7EBA}">
      <dgm:prSet/>
      <dgm:spPr/>
      <dgm:t>
        <a:bodyPr/>
        <a:lstStyle/>
        <a:p>
          <a:endParaRPr lang="es-PE"/>
        </a:p>
      </dgm:t>
    </dgm:pt>
    <dgm:pt modelId="{7B0FEBC4-F938-46CB-82D0-83830819D25A}">
      <dgm:prSet/>
      <dgm:spPr/>
      <dgm:t>
        <a:bodyPr/>
        <a:lstStyle/>
        <a:p>
          <a:endParaRPr lang="es-PE"/>
        </a:p>
      </dgm:t>
    </dgm:pt>
    <dgm:pt modelId="{3EA7442D-8628-485B-AF95-19872638E6E8}" type="parTrans" cxnId="{C8558DC1-0305-4214-93E4-59A80212DE51}">
      <dgm:prSet/>
      <dgm:spPr/>
      <dgm:t>
        <a:bodyPr/>
        <a:lstStyle/>
        <a:p>
          <a:endParaRPr lang="es-PE"/>
        </a:p>
      </dgm:t>
    </dgm:pt>
    <dgm:pt modelId="{C78D4A3F-8987-4A77-8E45-0350F4D81E9B}" type="sibTrans" cxnId="{C8558DC1-0305-4214-93E4-59A80212DE51}">
      <dgm:prSet/>
      <dgm:spPr/>
      <dgm:t>
        <a:bodyPr/>
        <a:lstStyle/>
        <a:p>
          <a:endParaRPr lang="es-PE"/>
        </a:p>
      </dgm:t>
    </dgm:pt>
    <dgm:pt modelId="{9718055C-597B-432C-8A0C-1928FA590884}">
      <dgm:prSet/>
      <dgm:spPr/>
      <dgm:t>
        <a:bodyPr/>
        <a:lstStyle/>
        <a:p>
          <a:endParaRPr lang="es-PE"/>
        </a:p>
      </dgm:t>
    </dgm:pt>
    <dgm:pt modelId="{0F7AAE27-1C01-497A-A5AF-29D0A90298BC}" type="parTrans" cxnId="{10850BC8-FDF5-439A-8555-2B077A3C96A3}">
      <dgm:prSet/>
      <dgm:spPr/>
      <dgm:t>
        <a:bodyPr/>
        <a:lstStyle/>
        <a:p>
          <a:endParaRPr lang="es-PE"/>
        </a:p>
      </dgm:t>
    </dgm:pt>
    <dgm:pt modelId="{5B6A61BF-232D-4854-85D9-98148AC2D9BE}" type="sibTrans" cxnId="{10850BC8-FDF5-439A-8555-2B077A3C96A3}">
      <dgm:prSet/>
      <dgm:spPr/>
      <dgm:t>
        <a:bodyPr/>
        <a:lstStyle/>
        <a:p>
          <a:endParaRPr lang="es-PE"/>
        </a:p>
      </dgm:t>
    </dgm:pt>
    <dgm:pt modelId="{CA3F1871-ECAB-4EDD-B9FA-E055B39E3605}" type="pres">
      <dgm:prSet presAssocID="{F92C6C75-3C43-4CF7-B85F-7CFA340C3B3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4EB8B04E-FE9E-4239-8195-CD88DEF5ECD1}" type="pres">
      <dgm:prSet presAssocID="{F92C6C75-3C43-4CF7-B85F-7CFA340C3B30}" presName="dummyMaxCanvas" presStyleCnt="0">
        <dgm:presLayoutVars/>
      </dgm:prSet>
      <dgm:spPr/>
    </dgm:pt>
    <dgm:pt modelId="{1B76FC7C-FDA8-4059-9CA6-11E2CD51A486}" type="pres">
      <dgm:prSet presAssocID="{F92C6C75-3C43-4CF7-B85F-7CFA340C3B30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048B489-87B9-41DB-A22B-6DD9F5126B8A}" type="pres">
      <dgm:prSet presAssocID="{F92C6C75-3C43-4CF7-B85F-7CFA340C3B30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47E88AD-8364-4C52-B825-3D741158EA5C}" type="pres">
      <dgm:prSet presAssocID="{F92C6C75-3C43-4CF7-B85F-7CFA340C3B30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861814C-39B9-4E7B-A758-F08A1FC32EFC}" type="pres">
      <dgm:prSet presAssocID="{F92C6C75-3C43-4CF7-B85F-7CFA340C3B30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1E4F74E-F145-4445-AAF3-6987A930C63E}" type="pres">
      <dgm:prSet presAssocID="{F92C6C75-3C43-4CF7-B85F-7CFA340C3B30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5BF6E78-EDEA-47E9-93D0-0367D8A86EB5}" type="pres">
      <dgm:prSet presAssocID="{F92C6C75-3C43-4CF7-B85F-7CFA340C3B30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3C27A18-EC48-4D7D-B0EA-C462FE3A3ABC}" type="pres">
      <dgm:prSet presAssocID="{F92C6C75-3C43-4CF7-B85F-7CFA340C3B30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2293505-AAF3-438F-A98B-AF207FD447FA}" type="pres">
      <dgm:prSet presAssocID="{F92C6C75-3C43-4CF7-B85F-7CFA340C3B30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AB4E599-FAAC-41E3-AC10-47963F09B778}" type="pres">
      <dgm:prSet presAssocID="{F92C6C75-3C43-4CF7-B85F-7CFA340C3B30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A0051AE-1008-4759-8B85-CB0522CFB082}" type="pres">
      <dgm:prSet presAssocID="{F92C6C75-3C43-4CF7-B85F-7CFA340C3B30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CD32B75-42E3-421C-894C-D8D03A2A1B1D}" type="pres">
      <dgm:prSet presAssocID="{F92C6C75-3C43-4CF7-B85F-7CFA340C3B30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223D980-C4BC-4718-9DEB-039F5F9B09E6}" type="pres">
      <dgm:prSet presAssocID="{F92C6C75-3C43-4CF7-B85F-7CFA340C3B30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589D514-DB8F-4F07-834C-35643635E6EE}" type="pres">
      <dgm:prSet presAssocID="{F92C6C75-3C43-4CF7-B85F-7CFA340C3B30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20C9434-A9A5-4892-9B30-3AE211451843}" type="pres">
      <dgm:prSet presAssocID="{F92C6C75-3C43-4CF7-B85F-7CFA340C3B30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F0D037C0-98CC-445C-80C7-5FD1140B244F}" srcId="{F92C6C75-3C43-4CF7-B85F-7CFA340C3B30}" destId="{83A5B86E-058C-440C-9F2E-D0BCA8B0D5BE}" srcOrd="2" destOrd="0" parTransId="{2E25D4B6-9A68-4D10-A63D-4C2DBA8E6274}" sibTransId="{1CC7C526-E4AB-4241-AC4F-854C09EB573F}"/>
    <dgm:cxn modelId="{8AAD4609-A749-4AAB-B555-BD1C734688E5}" type="presOf" srcId="{EE211E2F-5F43-4801-B98C-507E1F49DD9B}" destId="{21E4F74E-F145-4445-AAF3-6987A930C63E}" srcOrd="0" destOrd="0" presId="urn:microsoft.com/office/officeart/2005/8/layout/vProcess5"/>
    <dgm:cxn modelId="{2669D50C-A76A-4DB5-A930-027C4EF41366}" type="presOf" srcId="{1A6BDF29-F788-4E04-8D92-79413DCF02E8}" destId="{B5BF6E78-EDEA-47E9-93D0-0367D8A86EB5}" srcOrd="0" destOrd="0" presId="urn:microsoft.com/office/officeart/2005/8/layout/vProcess5"/>
    <dgm:cxn modelId="{263B6D9E-E1E6-492C-B35E-5DFE08C26BAC}" srcId="{F92C6C75-3C43-4CF7-B85F-7CFA340C3B30}" destId="{632CF37E-4C34-4EC5-B17C-A62124EC7024}" srcOrd="1" destOrd="0" parTransId="{2A095098-7A99-424C-9D8A-9F569B9BD798}" sibTransId="{F9E87B0A-2FED-498E-A74F-B32FEFDED1C4}"/>
    <dgm:cxn modelId="{B84622B2-AD29-4EFC-990C-9DE96CEA9622}" srcId="{F92C6C75-3C43-4CF7-B85F-7CFA340C3B30}" destId="{BE0428CB-7407-4820-B37D-3B541FFD8BCB}" srcOrd="3" destOrd="0" parTransId="{C41338DA-8295-413C-BE89-90DD21B2396E}" sibTransId="{262389F3-65D5-4013-AE6D-1D79A16686D2}"/>
    <dgm:cxn modelId="{10850BC8-FDF5-439A-8555-2B077A3C96A3}" srcId="{F92C6C75-3C43-4CF7-B85F-7CFA340C3B30}" destId="{9718055C-597B-432C-8A0C-1928FA590884}" srcOrd="6" destOrd="0" parTransId="{0F7AAE27-1C01-497A-A5AF-29D0A90298BC}" sibTransId="{5B6A61BF-232D-4854-85D9-98148AC2D9BE}"/>
    <dgm:cxn modelId="{26A62070-6AFE-49E0-9F53-CBF610428567}" type="presOf" srcId="{3EBE0C42-7A95-404F-8047-5863E71B8C1B}" destId="{1B76FC7C-FDA8-4059-9CA6-11E2CD51A486}" srcOrd="0" destOrd="0" presId="urn:microsoft.com/office/officeart/2005/8/layout/vProcess5"/>
    <dgm:cxn modelId="{9EA4B208-F818-4FD8-8288-F90193D92A72}" type="presOf" srcId="{262389F3-65D5-4013-AE6D-1D79A16686D2}" destId="{2AB4E599-FAAC-41E3-AC10-47963F09B778}" srcOrd="0" destOrd="0" presId="urn:microsoft.com/office/officeart/2005/8/layout/vProcess5"/>
    <dgm:cxn modelId="{2C95E9F1-F2D3-4BF1-BDBF-3BF4B2050D05}" type="presOf" srcId="{83A5B86E-058C-440C-9F2E-D0BCA8B0D5BE}" destId="{D47E88AD-8364-4C52-B825-3D741158EA5C}" srcOrd="0" destOrd="0" presId="urn:microsoft.com/office/officeart/2005/8/layout/vProcess5"/>
    <dgm:cxn modelId="{73D2CF22-F7CC-4DE5-BDC4-2AA78EAF9151}" type="presOf" srcId="{EE211E2F-5F43-4801-B98C-507E1F49DD9B}" destId="{C20C9434-A9A5-4892-9B30-3AE211451843}" srcOrd="1" destOrd="0" presId="urn:microsoft.com/office/officeart/2005/8/layout/vProcess5"/>
    <dgm:cxn modelId="{97B7E603-B031-4956-9E1A-1A928B0E7EBA}" srcId="{F92C6C75-3C43-4CF7-B85F-7CFA340C3B30}" destId="{EE211E2F-5F43-4801-B98C-507E1F49DD9B}" srcOrd="4" destOrd="0" parTransId="{24834B02-F154-43E6-876A-8908AA74F513}" sibTransId="{9A6B2B28-3639-4616-B39E-D9036451458B}"/>
    <dgm:cxn modelId="{C8558DC1-0305-4214-93E4-59A80212DE51}" srcId="{F92C6C75-3C43-4CF7-B85F-7CFA340C3B30}" destId="{7B0FEBC4-F938-46CB-82D0-83830819D25A}" srcOrd="5" destOrd="0" parTransId="{3EA7442D-8628-485B-AF95-19872638E6E8}" sibTransId="{C78D4A3F-8987-4A77-8E45-0350F4D81E9B}"/>
    <dgm:cxn modelId="{A2D4303F-A0F9-497F-91A9-899585D6B457}" type="presOf" srcId="{1CC7C526-E4AB-4241-AC4F-854C09EB573F}" destId="{32293505-AAF3-438F-A98B-AF207FD447FA}" srcOrd="0" destOrd="0" presId="urn:microsoft.com/office/officeart/2005/8/layout/vProcess5"/>
    <dgm:cxn modelId="{D617FA28-9AF9-4332-AB0E-FB864CD7A60B}" type="presOf" srcId="{F9E87B0A-2FED-498E-A74F-B32FEFDED1C4}" destId="{F3C27A18-EC48-4D7D-B0EA-C462FE3A3ABC}" srcOrd="0" destOrd="0" presId="urn:microsoft.com/office/officeart/2005/8/layout/vProcess5"/>
    <dgm:cxn modelId="{100CEA2C-F196-4E10-8DEF-ECBAD51BE077}" type="presOf" srcId="{632CF37E-4C34-4EC5-B17C-A62124EC7024}" destId="{8048B489-87B9-41DB-A22B-6DD9F5126B8A}" srcOrd="0" destOrd="0" presId="urn:microsoft.com/office/officeart/2005/8/layout/vProcess5"/>
    <dgm:cxn modelId="{80320519-75D1-43C9-972B-1959A6D78FCB}" type="presOf" srcId="{BE0428CB-7407-4820-B37D-3B541FFD8BCB}" destId="{D861814C-39B9-4E7B-A758-F08A1FC32EFC}" srcOrd="0" destOrd="0" presId="urn:microsoft.com/office/officeart/2005/8/layout/vProcess5"/>
    <dgm:cxn modelId="{387AE3CB-AF0E-4A83-B6A9-28F2C3E794FB}" srcId="{F92C6C75-3C43-4CF7-B85F-7CFA340C3B30}" destId="{3EBE0C42-7A95-404F-8047-5863E71B8C1B}" srcOrd="0" destOrd="0" parTransId="{FF30DE80-6119-471B-BA97-614AD888094E}" sibTransId="{1A6BDF29-F788-4E04-8D92-79413DCF02E8}"/>
    <dgm:cxn modelId="{5B6C8165-08BD-45DC-92EF-9A756AAFD630}" type="presOf" srcId="{F92C6C75-3C43-4CF7-B85F-7CFA340C3B30}" destId="{CA3F1871-ECAB-4EDD-B9FA-E055B39E3605}" srcOrd="0" destOrd="0" presId="urn:microsoft.com/office/officeart/2005/8/layout/vProcess5"/>
    <dgm:cxn modelId="{9B4E8CA3-CE9B-4144-87DB-050226397387}" type="presOf" srcId="{3EBE0C42-7A95-404F-8047-5863E71B8C1B}" destId="{7A0051AE-1008-4759-8B85-CB0522CFB082}" srcOrd="1" destOrd="0" presId="urn:microsoft.com/office/officeart/2005/8/layout/vProcess5"/>
    <dgm:cxn modelId="{A1039AFD-E84D-4675-8E46-5D8D6F1A62D8}" type="presOf" srcId="{83A5B86E-058C-440C-9F2E-D0BCA8B0D5BE}" destId="{3223D980-C4BC-4718-9DEB-039F5F9B09E6}" srcOrd="1" destOrd="0" presId="urn:microsoft.com/office/officeart/2005/8/layout/vProcess5"/>
    <dgm:cxn modelId="{02CC9F9C-F5A1-4338-8970-81F3461006AF}" type="presOf" srcId="{632CF37E-4C34-4EC5-B17C-A62124EC7024}" destId="{CCD32B75-42E3-421C-894C-D8D03A2A1B1D}" srcOrd="1" destOrd="0" presId="urn:microsoft.com/office/officeart/2005/8/layout/vProcess5"/>
    <dgm:cxn modelId="{51257FA9-DF99-415F-BE6A-9F5C52DCF07C}" type="presOf" srcId="{BE0428CB-7407-4820-B37D-3B541FFD8BCB}" destId="{0589D514-DB8F-4F07-834C-35643635E6EE}" srcOrd="1" destOrd="0" presId="urn:microsoft.com/office/officeart/2005/8/layout/vProcess5"/>
    <dgm:cxn modelId="{AFA4F0FD-E2F1-49B2-A768-CCA52C97CE68}" type="presParOf" srcId="{CA3F1871-ECAB-4EDD-B9FA-E055B39E3605}" destId="{4EB8B04E-FE9E-4239-8195-CD88DEF5ECD1}" srcOrd="0" destOrd="0" presId="urn:microsoft.com/office/officeart/2005/8/layout/vProcess5"/>
    <dgm:cxn modelId="{7F41B594-624A-4C84-976D-5E34595DF653}" type="presParOf" srcId="{CA3F1871-ECAB-4EDD-B9FA-E055B39E3605}" destId="{1B76FC7C-FDA8-4059-9CA6-11E2CD51A486}" srcOrd="1" destOrd="0" presId="urn:microsoft.com/office/officeart/2005/8/layout/vProcess5"/>
    <dgm:cxn modelId="{25A11A15-6C6D-4FED-B84A-274DB77816B3}" type="presParOf" srcId="{CA3F1871-ECAB-4EDD-B9FA-E055B39E3605}" destId="{8048B489-87B9-41DB-A22B-6DD9F5126B8A}" srcOrd="2" destOrd="0" presId="urn:microsoft.com/office/officeart/2005/8/layout/vProcess5"/>
    <dgm:cxn modelId="{DDC76C34-ABAB-41F5-897D-A62006F87685}" type="presParOf" srcId="{CA3F1871-ECAB-4EDD-B9FA-E055B39E3605}" destId="{D47E88AD-8364-4C52-B825-3D741158EA5C}" srcOrd="3" destOrd="0" presId="urn:microsoft.com/office/officeart/2005/8/layout/vProcess5"/>
    <dgm:cxn modelId="{725510C5-AC04-4E62-97DE-A11C461C035B}" type="presParOf" srcId="{CA3F1871-ECAB-4EDD-B9FA-E055B39E3605}" destId="{D861814C-39B9-4E7B-A758-F08A1FC32EFC}" srcOrd="4" destOrd="0" presId="urn:microsoft.com/office/officeart/2005/8/layout/vProcess5"/>
    <dgm:cxn modelId="{BB6E09E3-2B05-40B9-B23B-B7F5D72B72BA}" type="presParOf" srcId="{CA3F1871-ECAB-4EDD-B9FA-E055B39E3605}" destId="{21E4F74E-F145-4445-AAF3-6987A930C63E}" srcOrd="5" destOrd="0" presId="urn:microsoft.com/office/officeart/2005/8/layout/vProcess5"/>
    <dgm:cxn modelId="{D549922F-8787-49CB-827A-275C7A708CAD}" type="presParOf" srcId="{CA3F1871-ECAB-4EDD-B9FA-E055B39E3605}" destId="{B5BF6E78-EDEA-47E9-93D0-0367D8A86EB5}" srcOrd="6" destOrd="0" presId="urn:microsoft.com/office/officeart/2005/8/layout/vProcess5"/>
    <dgm:cxn modelId="{90CF10F1-F039-40C8-80F7-329D23B7DF9C}" type="presParOf" srcId="{CA3F1871-ECAB-4EDD-B9FA-E055B39E3605}" destId="{F3C27A18-EC48-4D7D-B0EA-C462FE3A3ABC}" srcOrd="7" destOrd="0" presId="urn:microsoft.com/office/officeart/2005/8/layout/vProcess5"/>
    <dgm:cxn modelId="{6493E35E-24C8-43A0-92D6-BA60AD1BD1A9}" type="presParOf" srcId="{CA3F1871-ECAB-4EDD-B9FA-E055B39E3605}" destId="{32293505-AAF3-438F-A98B-AF207FD447FA}" srcOrd="8" destOrd="0" presId="urn:microsoft.com/office/officeart/2005/8/layout/vProcess5"/>
    <dgm:cxn modelId="{2DC64F3A-1CCE-4AAC-8ACC-F51A68DEC558}" type="presParOf" srcId="{CA3F1871-ECAB-4EDD-B9FA-E055B39E3605}" destId="{2AB4E599-FAAC-41E3-AC10-47963F09B778}" srcOrd="9" destOrd="0" presId="urn:microsoft.com/office/officeart/2005/8/layout/vProcess5"/>
    <dgm:cxn modelId="{74C17710-80D7-4E29-9534-07E00195C423}" type="presParOf" srcId="{CA3F1871-ECAB-4EDD-B9FA-E055B39E3605}" destId="{7A0051AE-1008-4759-8B85-CB0522CFB082}" srcOrd="10" destOrd="0" presId="urn:microsoft.com/office/officeart/2005/8/layout/vProcess5"/>
    <dgm:cxn modelId="{698FC020-0CA0-4ACC-8A7A-F2CAD92BB8B2}" type="presParOf" srcId="{CA3F1871-ECAB-4EDD-B9FA-E055B39E3605}" destId="{CCD32B75-42E3-421C-894C-D8D03A2A1B1D}" srcOrd="11" destOrd="0" presId="urn:microsoft.com/office/officeart/2005/8/layout/vProcess5"/>
    <dgm:cxn modelId="{81BACB6E-033D-498C-8AB5-901A3302E507}" type="presParOf" srcId="{CA3F1871-ECAB-4EDD-B9FA-E055B39E3605}" destId="{3223D980-C4BC-4718-9DEB-039F5F9B09E6}" srcOrd="12" destOrd="0" presId="urn:microsoft.com/office/officeart/2005/8/layout/vProcess5"/>
    <dgm:cxn modelId="{9BA872BC-8199-41F8-85C4-481D9029B300}" type="presParOf" srcId="{CA3F1871-ECAB-4EDD-B9FA-E055B39E3605}" destId="{0589D514-DB8F-4F07-834C-35643635E6EE}" srcOrd="13" destOrd="0" presId="urn:microsoft.com/office/officeart/2005/8/layout/vProcess5"/>
    <dgm:cxn modelId="{F5A897C6-71AA-494C-9FEF-0200D8178D37}" type="presParOf" srcId="{CA3F1871-ECAB-4EDD-B9FA-E055B39E3605}" destId="{C20C9434-A9A5-4892-9B30-3AE211451843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1E6FB9F-80C6-439F-874F-6A359270B37E}" type="doc">
      <dgm:prSet loTypeId="urn:microsoft.com/office/officeart/2005/8/layout/hList6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303FCEE5-D870-4DC8-BDE3-B18AB175170D}">
      <dgm:prSet/>
      <dgm:spPr>
        <a:solidFill>
          <a:srgbClr val="FFC000"/>
        </a:solidFill>
      </dgm:spPr>
      <dgm:t>
        <a:bodyPr/>
        <a:lstStyle/>
        <a:p>
          <a:pPr rtl="0"/>
          <a:r>
            <a:rPr lang="es-PE" b="1" dirty="0" smtClean="0">
              <a:solidFill>
                <a:srgbClr val="002060"/>
              </a:solidFill>
            </a:rPr>
            <a:t>Consiste en reunir un grupo de personas capacitadas sobre un tema, especialistas o expertos, las cuales exponen al auditorio sus ideas o conocimientos en forma sucesiva, integrado así un panorama los mas completo posible acerca de la cuestión de que se trate. </a:t>
          </a:r>
          <a:endParaRPr lang="es-PE" b="1" dirty="0">
            <a:solidFill>
              <a:srgbClr val="002060"/>
            </a:solidFill>
          </a:endParaRPr>
        </a:p>
      </dgm:t>
    </dgm:pt>
    <dgm:pt modelId="{704852E7-A825-468B-BA2D-BCD5F64725CE}" type="parTrans" cxnId="{F03571E7-5894-4078-8969-E44436D0AC89}">
      <dgm:prSet/>
      <dgm:spPr/>
      <dgm:t>
        <a:bodyPr/>
        <a:lstStyle/>
        <a:p>
          <a:endParaRPr lang="es-PE"/>
        </a:p>
      </dgm:t>
    </dgm:pt>
    <dgm:pt modelId="{AEDF2076-3A01-4739-B26A-545A55AA4685}" type="sibTrans" cxnId="{F03571E7-5894-4078-8969-E44436D0AC89}">
      <dgm:prSet/>
      <dgm:spPr/>
      <dgm:t>
        <a:bodyPr/>
        <a:lstStyle/>
        <a:p>
          <a:endParaRPr lang="es-PE"/>
        </a:p>
      </dgm:t>
    </dgm:pt>
    <dgm:pt modelId="{B84662BB-5B08-4249-83A5-1C2393CA23FF}">
      <dgm:prSet/>
      <dgm:spPr>
        <a:solidFill>
          <a:schemeClr val="tx1"/>
        </a:solidFill>
      </dgm:spPr>
      <dgm:t>
        <a:bodyPr/>
        <a:lstStyle/>
        <a:p>
          <a:pPr rtl="0"/>
          <a:r>
            <a:rPr lang="es-PE" b="1" dirty="0" smtClean="0">
              <a:solidFill>
                <a:srgbClr val="002060"/>
              </a:solidFill>
            </a:rPr>
            <a:t>Es una técnica bastante formal que tiene muchos puntos de contacto con la mesa redonda y el panel.</a:t>
          </a:r>
          <a:endParaRPr lang="es-PE" b="1" dirty="0">
            <a:solidFill>
              <a:srgbClr val="002060"/>
            </a:solidFill>
          </a:endParaRPr>
        </a:p>
      </dgm:t>
    </dgm:pt>
    <dgm:pt modelId="{238E08E1-8E8C-47F1-B324-3F8D34ECACFF}" type="parTrans" cxnId="{92C549F2-EEE7-443D-8FA4-A5B2952DD1B2}">
      <dgm:prSet/>
      <dgm:spPr/>
      <dgm:t>
        <a:bodyPr/>
        <a:lstStyle/>
        <a:p>
          <a:endParaRPr lang="es-PE"/>
        </a:p>
      </dgm:t>
    </dgm:pt>
    <dgm:pt modelId="{EFF9C0AB-7549-4F90-84FE-FF088AC80C14}" type="sibTrans" cxnId="{92C549F2-EEE7-443D-8FA4-A5B2952DD1B2}">
      <dgm:prSet/>
      <dgm:spPr/>
      <dgm:t>
        <a:bodyPr/>
        <a:lstStyle/>
        <a:p>
          <a:endParaRPr lang="es-PE"/>
        </a:p>
      </dgm:t>
    </dgm:pt>
    <dgm:pt modelId="{95DB5866-29AC-4C67-80E5-538120C72756}">
      <dgm:prSet/>
      <dgm:spPr>
        <a:solidFill>
          <a:srgbClr val="FFC000"/>
        </a:solidFill>
      </dgm:spPr>
      <dgm:t>
        <a:bodyPr/>
        <a:lstStyle/>
        <a:p>
          <a:pPr rtl="0"/>
          <a:r>
            <a:rPr lang="es-ES_tradnl" b="1" dirty="0" smtClean="0">
              <a:solidFill>
                <a:srgbClr val="002060"/>
              </a:solidFill>
            </a:rPr>
            <a:t>Utilizada para presentar la variedad de puntos de vista sobre un tema o un área del conocimiento</a:t>
          </a:r>
          <a:r>
            <a:rPr lang="es-ES_tradnl" b="1" dirty="0" smtClean="0"/>
            <a:t>.</a:t>
          </a:r>
          <a:endParaRPr lang="es-PE" b="1" dirty="0"/>
        </a:p>
      </dgm:t>
    </dgm:pt>
    <dgm:pt modelId="{6D37555F-D535-437E-A62C-25C1B6123F16}" type="parTrans" cxnId="{4EC86610-3056-4907-86EE-D246CD2CDF52}">
      <dgm:prSet/>
      <dgm:spPr/>
      <dgm:t>
        <a:bodyPr/>
        <a:lstStyle/>
        <a:p>
          <a:endParaRPr lang="es-PE"/>
        </a:p>
      </dgm:t>
    </dgm:pt>
    <dgm:pt modelId="{EC45799B-643C-437C-85DE-5036D35CD340}" type="sibTrans" cxnId="{4EC86610-3056-4907-86EE-D246CD2CDF52}">
      <dgm:prSet/>
      <dgm:spPr/>
      <dgm:t>
        <a:bodyPr/>
        <a:lstStyle/>
        <a:p>
          <a:endParaRPr lang="es-PE"/>
        </a:p>
      </dgm:t>
    </dgm:pt>
    <dgm:pt modelId="{DF4F0B6B-D5E8-40B7-8385-7F355D362182}">
      <dgm:prSet/>
      <dgm:spPr>
        <a:solidFill>
          <a:schemeClr val="tx1"/>
        </a:solidFill>
      </dgm:spPr>
      <dgm:t>
        <a:bodyPr/>
        <a:lstStyle/>
        <a:p>
          <a:pPr rtl="0"/>
          <a:r>
            <a:rPr lang="es-ES_tradnl" b="1" dirty="0" smtClean="0">
              <a:solidFill>
                <a:srgbClr val="002060"/>
              </a:solidFill>
            </a:rPr>
            <a:t>Presentar el tema desde ángulos distintos pero presentando medios probatorios y con un lenguaje especializado</a:t>
          </a:r>
          <a:r>
            <a:rPr lang="es-ES_tradnl" dirty="0" smtClean="0"/>
            <a:t>.</a:t>
          </a:r>
          <a:endParaRPr lang="es-ES_tradnl" dirty="0"/>
        </a:p>
      </dgm:t>
    </dgm:pt>
    <dgm:pt modelId="{0CD63E3B-1D2E-48CD-8B53-E7E799994614}" type="parTrans" cxnId="{A3CDBBAB-FB45-4B05-BFFC-2C380D6AC62D}">
      <dgm:prSet/>
      <dgm:spPr/>
      <dgm:t>
        <a:bodyPr/>
        <a:lstStyle/>
        <a:p>
          <a:endParaRPr lang="es-PE"/>
        </a:p>
      </dgm:t>
    </dgm:pt>
    <dgm:pt modelId="{43BB84C4-A99D-426B-B9BF-F458AFA03BDE}" type="sibTrans" cxnId="{A3CDBBAB-FB45-4B05-BFFC-2C380D6AC62D}">
      <dgm:prSet/>
      <dgm:spPr/>
      <dgm:t>
        <a:bodyPr/>
        <a:lstStyle/>
        <a:p>
          <a:endParaRPr lang="es-PE"/>
        </a:p>
      </dgm:t>
    </dgm:pt>
    <dgm:pt modelId="{4AB07515-95A0-48C1-96A8-D27D14973D55}">
      <dgm:prSet/>
      <dgm:spPr>
        <a:solidFill>
          <a:srgbClr val="FFC000"/>
        </a:solidFill>
      </dgm:spPr>
      <dgm:t>
        <a:bodyPr/>
        <a:lstStyle/>
        <a:p>
          <a:pPr rtl="0"/>
          <a:r>
            <a:rPr lang="es-ES_tradnl" b="1" dirty="0" smtClean="0">
              <a:solidFill>
                <a:srgbClr val="002060"/>
              </a:solidFill>
            </a:rPr>
            <a:t>El público se limita  a escuchar aunque al final si desea puede formular sus preguntas.</a:t>
          </a:r>
          <a:endParaRPr lang="es-PE" b="1" dirty="0">
            <a:solidFill>
              <a:srgbClr val="002060"/>
            </a:solidFill>
          </a:endParaRPr>
        </a:p>
      </dgm:t>
    </dgm:pt>
    <dgm:pt modelId="{278CA78E-EA75-4B9D-B0FF-274431887DA5}" type="parTrans" cxnId="{529E90ED-8419-47AB-B88D-2C93CB436A10}">
      <dgm:prSet/>
      <dgm:spPr/>
      <dgm:t>
        <a:bodyPr/>
        <a:lstStyle/>
        <a:p>
          <a:endParaRPr lang="es-PE"/>
        </a:p>
      </dgm:t>
    </dgm:pt>
    <dgm:pt modelId="{6F668597-8680-47E1-9CCA-18A9BE66CEDB}" type="sibTrans" cxnId="{529E90ED-8419-47AB-B88D-2C93CB436A10}">
      <dgm:prSet/>
      <dgm:spPr/>
      <dgm:t>
        <a:bodyPr/>
        <a:lstStyle/>
        <a:p>
          <a:endParaRPr lang="es-PE"/>
        </a:p>
      </dgm:t>
    </dgm:pt>
    <dgm:pt modelId="{B77619E3-D31A-4F73-AEBC-042C7888EAF8}" type="pres">
      <dgm:prSet presAssocID="{41E6FB9F-80C6-439F-874F-6A359270B37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C7FFD41A-5876-4C4E-95FB-2B29E395E2B0}" type="pres">
      <dgm:prSet presAssocID="{303FCEE5-D870-4DC8-BDE3-B18AB175170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18B5F4C-1B0F-478B-AB04-77B5BA410E33}" type="pres">
      <dgm:prSet presAssocID="{AEDF2076-3A01-4739-B26A-545A55AA4685}" presName="sibTrans" presStyleCnt="0"/>
      <dgm:spPr/>
    </dgm:pt>
    <dgm:pt modelId="{914DA218-831C-43B7-A436-BD8BE16AEC19}" type="pres">
      <dgm:prSet presAssocID="{B84662BB-5B08-4249-83A5-1C2393CA23F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844E2CB-4188-45C3-8AAC-8283860C607B}" type="pres">
      <dgm:prSet presAssocID="{EFF9C0AB-7549-4F90-84FE-FF088AC80C14}" presName="sibTrans" presStyleCnt="0"/>
      <dgm:spPr/>
    </dgm:pt>
    <dgm:pt modelId="{3AFD7B78-A406-4660-935A-AA8805F7942E}" type="pres">
      <dgm:prSet presAssocID="{95DB5866-29AC-4C67-80E5-538120C7275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80A2358-1733-48CC-BD9F-E9765BCAE3B3}" type="pres">
      <dgm:prSet presAssocID="{EC45799B-643C-437C-85DE-5036D35CD340}" presName="sibTrans" presStyleCnt="0"/>
      <dgm:spPr/>
    </dgm:pt>
    <dgm:pt modelId="{8ED71C7E-0BBD-418D-BDEE-0D590E6753CE}" type="pres">
      <dgm:prSet presAssocID="{DF4F0B6B-D5E8-40B7-8385-7F355D36218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459B854-A4BC-4CB3-B3F1-EEFA02DFC0A3}" type="pres">
      <dgm:prSet presAssocID="{43BB84C4-A99D-426B-B9BF-F458AFA03BDE}" presName="sibTrans" presStyleCnt="0"/>
      <dgm:spPr/>
    </dgm:pt>
    <dgm:pt modelId="{CC3EC9C6-EF0B-4EEC-A6F5-5EFA159D0D8C}" type="pres">
      <dgm:prSet presAssocID="{4AB07515-95A0-48C1-96A8-D27D14973D5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1CA3869F-28BA-4547-B5C4-81C58CD8344A}" type="presOf" srcId="{B84662BB-5B08-4249-83A5-1C2393CA23FF}" destId="{914DA218-831C-43B7-A436-BD8BE16AEC19}" srcOrd="0" destOrd="0" presId="urn:microsoft.com/office/officeart/2005/8/layout/hList6"/>
    <dgm:cxn modelId="{529E90ED-8419-47AB-B88D-2C93CB436A10}" srcId="{41E6FB9F-80C6-439F-874F-6A359270B37E}" destId="{4AB07515-95A0-48C1-96A8-D27D14973D55}" srcOrd="4" destOrd="0" parTransId="{278CA78E-EA75-4B9D-B0FF-274431887DA5}" sibTransId="{6F668597-8680-47E1-9CCA-18A9BE66CEDB}"/>
    <dgm:cxn modelId="{F03571E7-5894-4078-8969-E44436D0AC89}" srcId="{41E6FB9F-80C6-439F-874F-6A359270B37E}" destId="{303FCEE5-D870-4DC8-BDE3-B18AB175170D}" srcOrd="0" destOrd="0" parTransId="{704852E7-A825-468B-BA2D-BCD5F64725CE}" sibTransId="{AEDF2076-3A01-4739-B26A-545A55AA4685}"/>
    <dgm:cxn modelId="{A3CDBBAB-FB45-4B05-BFFC-2C380D6AC62D}" srcId="{41E6FB9F-80C6-439F-874F-6A359270B37E}" destId="{DF4F0B6B-D5E8-40B7-8385-7F355D362182}" srcOrd="3" destOrd="0" parTransId="{0CD63E3B-1D2E-48CD-8B53-E7E799994614}" sibTransId="{43BB84C4-A99D-426B-B9BF-F458AFA03BDE}"/>
    <dgm:cxn modelId="{E745F887-C3B2-4EE6-B440-863F1A7585C7}" type="presOf" srcId="{4AB07515-95A0-48C1-96A8-D27D14973D55}" destId="{CC3EC9C6-EF0B-4EEC-A6F5-5EFA159D0D8C}" srcOrd="0" destOrd="0" presId="urn:microsoft.com/office/officeart/2005/8/layout/hList6"/>
    <dgm:cxn modelId="{92C549F2-EEE7-443D-8FA4-A5B2952DD1B2}" srcId="{41E6FB9F-80C6-439F-874F-6A359270B37E}" destId="{B84662BB-5B08-4249-83A5-1C2393CA23FF}" srcOrd="1" destOrd="0" parTransId="{238E08E1-8E8C-47F1-B324-3F8D34ECACFF}" sibTransId="{EFF9C0AB-7549-4F90-84FE-FF088AC80C14}"/>
    <dgm:cxn modelId="{5E336E2C-5E7C-4E1C-A86E-B9585A5D0B89}" type="presOf" srcId="{41E6FB9F-80C6-439F-874F-6A359270B37E}" destId="{B77619E3-D31A-4F73-AEBC-042C7888EAF8}" srcOrd="0" destOrd="0" presId="urn:microsoft.com/office/officeart/2005/8/layout/hList6"/>
    <dgm:cxn modelId="{B9282629-3CDA-4FC8-AC98-4489329227D9}" type="presOf" srcId="{303FCEE5-D870-4DC8-BDE3-B18AB175170D}" destId="{C7FFD41A-5876-4C4E-95FB-2B29E395E2B0}" srcOrd="0" destOrd="0" presId="urn:microsoft.com/office/officeart/2005/8/layout/hList6"/>
    <dgm:cxn modelId="{F6FA5FB1-0A14-4FE7-9226-08E24803522F}" type="presOf" srcId="{95DB5866-29AC-4C67-80E5-538120C72756}" destId="{3AFD7B78-A406-4660-935A-AA8805F7942E}" srcOrd="0" destOrd="0" presId="urn:microsoft.com/office/officeart/2005/8/layout/hList6"/>
    <dgm:cxn modelId="{4EC86610-3056-4907-86EE-D246CD2CDF52}" srcId="{41E6FB9F-80C6-439F-874F-6A359270B37E}" destId="{95DB5866-29AC-4C67-80E5-538120C72756}" srcOrd="2" destOrd="0" parTransId="{6D37555F-D535-437E-A62C-25C1B6123F16}" sibTransId="{EC45799B-643C-437C-85DE-5036D35CD340}"/>
    <dgm:cxn modelId="{A6CDF656-EA90-4909-8793-E85034822073}" type="presOf" srcId="{DF4F0B6B-D5E8-40B7-8385-7F355D362182}" destId="{8ED71C7E-0BBD-418D-BDEE-0D590E6753CE}" srcOrd="0" destOrd="0" presId="urn:microsoft.com/office/officeart/2005/8/layout/hList6"/>
    <dgm:cxn modelId="{6AAF84D5-A2ED-46EA-BCCD-2E163F4BB148}" type="presParOf" srcId="{B77619E3-D31A-4F73-AEBC-042C7888EAF8}" destId="{C7FFD41A-5876-4C4E-95FB-2B29E395E2B0}" srcOrd="0" destOrd="0" presId="urn:microsoft.com/office/officeart/2005/8/layout/hList6"/>
    <dgm:cxn modelId="{6E0984CB-979A-4A0B-B3A1-3DDF2E84D0A5}" type="presParOf" srcId="{B77619E3-D31A-4F73-AEBC-042C7888EAF8}" destId="{618B5F4C-1B0F-478B-AB04-77B5BA410E33}" srcOrd="1" destOrd="0" presId="urn:microsoft.com/office/officeart/2005/8/layout/hList6"/>
    <dgm:cxn modelId="{44DC15B8-9ED2-40A9-AF3F-E9AC6F84421C}" type="presParOf" srcId="{B77619E3-D31A-4F73-AEBC-042C7888EAF8}" destId="{914DA218-831C-43B7-A436-BD8BE16AEC19}" srcOrd="2" destOrd="0" presId="urn:microsoft.com/office/officeart/2005/8/layout/hList6"/>
    <dgm:cxn modelId="{9F2D4D95-FF95-48AC-8718-FF7EF380EC7C}" type="presParOf" srcId="{B77619E3-D31A-4F73-AEBC-042C7888EAF8}" destId="{6844E2CB-4188-45C3-8AAC-8283860C607B}" srcOrd="3" destOrd="0" presId="urn:microsoft.com/office/officeart/2005/8/layout/hList6"/>
    <dgm:cxn modelId="{6DB9DD53-1AB0-4B45-93E1-77B7D676FBCC}" type="presParOf" srcId="{B77619E3-D31A-4F73-AEBC-042C7888EAF8}" destId="{3AFD7B78-A406-4660-935A-AA8805F7942E}" srcOrd="4" destOrd="0" presId="urn:microsoft.com/office/officeart/2005/8/layout/hList6"/>
    <dgm:cxn modelId="{4FA24325-8856-466D-B56D-92369D3E0937}" type="presParOf" srcId="{B77619E3-D31A-4F73-AEBC-042C7888EAF8}" destId="{380A2358-1733-48CC-BD9F-E9765BCAE3B3}" srcOrd="5" destOrd="0" presId="urn:microsoft.com/office/officeart/2005/8/layout/hList6"/>
    <dgm:cxn modelId="{D8BE9FD6-01C8-43B0-8964-A1A245D359AD}" type="presParOf" srcId="{B77619E3-D31A-4F73-AEBC-042C7888EAF8}" destId="{8ED71C7E-0BBD-418D-BDEE-0D590E6753CE}" srcOrd="6" destOrd="0" presId="urn:microsoft.com/office/officeart/2005/8/layout/hList6"/>
    <dgm:cxn modelId="{3784336D-AA12-40FA-B128-C9C1D6AF275F}" type="presParOf" srcId="{B77619E3-D31A-4F73-AEBC-042C7888EAF8}" destId="{9459B854-A4BC-4CB3-B3F1-EEFA02DFC0A3}" srcOrd="7" destOrd="0" presId="urn:microsoft.com/office/officeart/2005/8/layout/hList6"/>
    <dgm:cxn modelId="{79162E15-1158-4EBC-87CA-6EA40DCC3C50}" type="presParOf" srcId="{B77619E3-D31A-4F73-AEBC-042C7888EAF8}" destId="{CC3EC9C6-EF0B-4EEC-A6F5-5EFA159D0D8C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683CE75-727C-42DE-9D5F-BA7F767EC312}" type="doc">
      <dgm:prSet loTypeId="urn:microsoft.com/office/officeart/2005/8/layout/vList2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B01AF78B-F364-4BD6-B17F-2A5FB52B1C53}">
      <dgm:prSet/>
      <dgm:spPr>
        <a:solidFill>
          <a:schemeClr val="tx2"/>
        </a:solidFill>
      </dgm:spPr>
      <dgm:t>
        <a:bodyPr/>
        <a:lstStyle/>
        <a:p>
          <a:pPr rtl="0"/>
          <a:r>
            <a:rPr lang="es-PE" dirty="0" smtClean="0"/>
            <a:t>Elegido el tema o cuestión que se desea tratar , el organizador selecciona a los expositores más apropiado - que pueden de 3 a 6.</a:t>
          </a:r>
          <a:endParaRPr lang="es-PE" dirty="0"/>
        </a:p>
      </dgm:t>
    </dgm:pt>
    <dgm:pt modelId="{BFABCC5B-DC57-4622-92D4-3C90009CB0EB}" type="parTrans" cxnId="{D38D1601-3A4F-461D-BF83-AAA228D43C0D}">
      <dgm:prSet/>
      <dgm:spPr/>
      <dgm:t>
        <a:bodyPr/>
        <a:lstStyle/>
        <a:p>
          <a:endParaRPr lang="es-PE"/>
        </a:p>
      </dgm:t>
    </dgm:pt>
    <dgm:pt modelId="{62697BB1-2E0D-4E2A-BF63-C67E90F5C284}" type="sibTrans" cxnId="{D38D1601-3A4F-461D-BF83-AAA228D43C0D}">
      <dgm:prSet/>
      <dgm:spPr/>
      <dgm:t>
        <a:bodyPr/>
        <a:lstStyle/>
        <a:p>
          <a:endParaRPr lang="es-PE"/>
        </a:p>
      </dgm:t>
    </dgm:pt>
    <dgm:pt modelId="{E69E9371-5D7B-4AC0-B580-613A9B999733}">
      <dgm:prSet/>
      <dgm:spPr/>
      <dgm:t>
        <a:bodyPr/>
        <a:lstStyle/>
        <a:p>
          <a:pPr rtl="0"/>
          <a:r>
            <a:rPr lang="es-PE" dirty="0" smtClean="0"/>
            <a:t>Es conveniente realizar una reunión previa con los miembros del simposio, para intercambiar ideas , evitar reiteraciones en las exposiciones, etc.</a:t>
          </a:r>
          <a:endParaRPr lang="es-PE" dirty="0"/>
        </a:p>
      </dgm:t>
    </dgm:pt>
    <dgm:pt modelId="{C52B5C0F-8500-4FE8-973E-2A082E3A3D6A}" type="parTrans" cxnId="{29C3C160-9018-4ED9-8E23-05F414D66AC3}">
      <dgm:prSet/>
      <dgm:spPr/>
      <dgm:t>
        <a:bodyPr/>
        <a:lstStyle/>
        <a:p>
          <a:endParaRPr lang="es-PE"/>
        </a:p>
      </dgm:t>
    </dgm:pt>
    <dgm:pt modelId="{1E6E8E94-967A-4ABF-B1FF-2F4E3AC55576}" type="sibTrans" cxnId="{29C3C160-9018-4ED9-8E23-05F414D66AC3}">
      <dgm:prSet/>
      <dgm:spPr/>
      <dgm:t>
        <a:bodyPr/>
        <a:lstStyle/>
        <a:p>
          <a:endParaRPr lang="es-PE"/>
        </a:p>
      </dgm:t>
    </dgm:pt>
    <dgm:pt modelId="{05857017-9BFF-48DE-AE2C-461CBD5EF039}">
      <dgm:prSet/>
      <dgm:spPr>
        <a:solidFill>
          <a:schemeClr val="accent2">
            <a:lumMod val="25000"/>
          </a:schemeClr>
        </a:solidFill>
      </dgm:spPr>
      <dgm:t>
        <a:bodyPr/>
        <a:lstStyle/>
        <a:p>
          <a:pPr rtl="0"/>
          <a:r>
            <a:rPr lang="es-PE" dirty="0" smtClean="0"/>
            <a:t>A demás de esta reunión previa de planificación, los integrantes del simposio y el organizador, se reunirán unos momentos antes de dar comienzo para cerciorarse de que todo esta en orden y ultimar en todo coso los últimos detalles. </a:t>
          </a:r>
          <a:endParaRPr lang="es-PE" dirty="0"/>
        </a:p>
      </dgm:t>
    </dgm:pt>
    <dgm:pt modelId="{ABB27AF7-291C-4355-A9FF-47FD492CBEEA}" type="parTrans" cxnId="{ED45C1B3-1993-42E7-AD9C-494A3ACC9663}">
      <dgm:prSet/>
      <dgm:spPr/>
      <dgm:t>
        <a:bodyPr/>
        <a:lstStyle/>
        <a:p>
          <a:endParaRPr lang="es-PE"/>
        </a:p>
      </dgm:t>
    </dgm:pt>
    <dgm:pt modelId="{F0167D87-8164-4CE6-8754-ADF9F727AB16}" type="sibTrans" cxnId="{ED45C1B3-1993-42E7-AD9C-494A3ACC9663}">
      <dgm:prSet/>
      <dgm:spPr/>
      <dgm:t>
        <a:bodyPr/>
        <a:lstStyle/>
        <a:p>
          <a:endParaRPr lang="es-PE"/>
        </a:p>
      </dgm:t>
    </dgm:pt>
    <dgm:pt modelId="{3A5AF5C6-189A-48F0-BF59-FD8FA950681B}" type="pres">
      <dgm:prSet presAssocID="{B683CE75-727C-42DE-9D5F-BA7F767EC3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E8F1CEE9-0471-4A4C-87D7-BE30BCEAE207}" type="pres">
      <dgm:prSet presAssocID="{B01AF78B-F364-4BD6-B17F-2A5FB52B1C5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E75CAB4-E0BE-4D5E-8F68-38E48EEB0BCC}" type="pres">
      <dgm:prSet presAssocID="{62697BB1-2E0D-4E2A-BF63-C67E90F5C284}" presName="spacer" presStyleCnt="0"/>
      <dgm:spPr/>
    </dgm:pt>
    <dgm:pt modelId="{A0E0F364-648D-4711-BD66-5DEACE2BE128}" type="pres">
      <dgm:prSet presAssocID="{E69E9371-5D7B-4AC0-B580-613A9B99973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CF3295E-E3C4-4CDD-8BC3-13E50C661170}" type="pres">
      <dgm:prSet presAssocID="{1E6E8E94-967A-4ABF-B1FF-2F4E3AC55576}" presName="spacer" presStyleCnt="0"/>
      <dgm:spPr/>
    </dgm:pt>
    <dgm:pt modelId="{680CCFEE-7D85-4036-9AC6-DA556839924F}" type="pres">
      <dgm:prSet presAssocID="{05857017-9BFF-48DE-AE2C-461CBD5EF03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ED45C1B3-1993-42E7-AD9C-494A3ACC9663}" srcId="{B683CE75-727C-42DE-9D5F-BA7F767EC312}" destId="{05857017-9BFF-48DE-AE2C-461CBD5EF039}" srcOrd="2" destOrd="0" parTransId="{ABB27AF7-291C-4355-A9FF-47FD492CBEEA}" sibTransId="{F0167D87-8164-4CE6-8754-ADF9F727AB16}"/>
    <dgm:cxn modelId="{26B3B194-0101-4A3B-8454-46CD70FDFF5A}" type="presOf" srcId="{B01AF78B-F364-4BD6-B17F-2A5FB52B1C53}" destId="{E8F1CEE9-0471-4A4C-87D7-BE30BCEAE207}" srcOrd="0" destOrd="0" presId="urn:microsoft.com/office/officeart/2005/8/layout/vList2"/>
    <dgm:cxn modelId="{EC750F0D-3D40-48E0-86F1-AB5698F65837}" type="presOf" srcId="{05857017-9BFF-48DE-AE2C-461CBD5EF039}" destId="{680CCFEE-7D85-4036-9AC6-DA556839924F}" srcOrd="0" destOrd="0" presId="urn:microsoft.com/office/officeart/2005/8/layout/vList2"/>
    <dgm:cxn modelId="{25F8D662-234C-4117-B199-658AB33500C7}" type="presOf" srcId="{B683CE75-727C-42DE-9D5F-BA7F767EC312}" destId="{3A5AF5C6-189A-48F0-BF59-FD8FA950681B}" srcOrd="0" destOrd="0" presId="urn:microsoft.com/office/officeart/2005/8/layout/vList2"/>
    <dgm:cxn modelId="{D38D1601-3A4F-461D-BF83-AAA228D43C0D}" srcId="{B683CE75-727C-42DE-9D5F-BA7F767EC312}" destId="{B01AF78B-F364-4BD6-B17F-2A5FB52B1C53}" srcOrd="0" destOrd="0" parTransId="{BFABCC5B-DC57-4622-92D4-3C90009CB0EB}" sibTransId="{62697BB1-2E0D-4E2A-BF63-C67E90F5C284}"/>
    <dgm:cxn modelId="{29C3C160-9018-4ED9-8E23-05F414D66AC3}" srcId="{B683CE75-727C-42DE-9D5F-BA7F767EC312}" destId="{E69E9371-5D7B-4AC0-B580-613A9B999733}" srcOrd="1" destOrd="0" parTransId="{C52B5C0F-8500-4FE8-973E-2A082E3A3D6A}" sibTransId="{1E6E8E94-967A-4ABF-B1FF-2F4E3AC55576}"/>
    <dgm:cxn modelId="{59B6B0D2-0943-4491-80AC-0B12EA5F7435}" type="presOf" srcId="{E69E9371-5D7B-4AC0-B580-613A9B999733}" destId="{A0E0F364-648D-4711-BD66-5DEACE2BE128}" srcOrd="0" destOrd="0" presId="urn:microsoft.com/office/officeart/2005/8/layout/vList2"/>
    <dgm:cxn modelId="{12E3AD6E-E225-4595-B3C7-B97F199430DF}" type="presParOf" srcId="{3A5AF5C6-189A-48F0-BF59-FD8FA950681B}" destId="{E8F1CEE9-0471-4A4C-87D7-BE30BCEAE207}" srcOrd="0" destOrd="0" presId="urn:microsoft.com/office/officeart/2005/8/layout/vList2"/>
    <dgm:cxn modelId="{7031C363-A133-4DFE-942A-D3550171C36E}" type="presParOf" srcId="{3A5AF5C6-189A-48F0-BF59-FD8FA950681B}" destId="{BE75CAB4-E0BE-4D5E-8F68-38E48EEB0BCC}" srcOrd="1" destOrd="0" presId="urn:microsoft.com/office/officeart/2005/8/layout/vList2"/>
    <dgm:cxn modelId="{6244207F-3A58-43E7-B287-3212E0C1996A}" type="presParOf" srcId="{3A5AF5C6-189A-48F0-BF59-FD8FA950681B}" destId="{A0E0F364-648D-4711-BD66-5DEACE2BE128}" srcOrd="2" destOrd="0" presId="urn:microsoft.com/office/officeart/2005/8/layout/vList2"/>
    <dgm:cxn modelId="{95163D74-12A5-4E53-AE1F-296610B3D318}" type="presParOf" srcId="{3A5AF5C6-189A-48F0-BF59-FD8FA950681B}" destId="{ACF3295E-E3C4-4CDD-8BC3-13E50C661170}" srcOrd="3" destOrd="0" presId="urn:microsoft.com/office/officeart/2005/8/layout/vList2"/>
    <dgm:cxn modelId="{45E6AA7B-3B60-41D3-9CB1-9BCD89C80F4C}" type="presParOf" srcId="{3A5AF5C6-189A-48F0-BF59-FD8FA950681B}" destId="{680CCFEE-7D85-4036-9AC6-DA556839924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DD5C567-2F96-4CA7-88B5-B91FA52F7A4E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PE"/>
        </a:p>
      </dgm:t>
    </dgm:pt>
    <dgm:pt modelId="{B9DB6219-7401-48C9-9486-40188ACD45AF}">
      <dgm:prSet/>
      <dgm:spPr/>
      <dgm:t>
        <a:bodyPr/>
        <a:lstStyle/>
        <a:p>
          <a:pPr rtl="0"/>
          <a:r>
            <a:rPr lang="es-PE" b="1" dirty="0" smtClean="0">
              <a:solidFill>
                <a:srgbClr val="002060"/>
              </a:solidFill>
            </a:rPr>
            <a:t>Una vez terminada cada exposición el coordinador sede la palabra sucesivamente a los restantes miembros del simposio. </a:t>
          </a:r>
          <a:endParaRPr lang="es-PE" b="1" dirty="0">
            <a:solidFill>
              <a:srgbClr val="002060"/>
            </a:solidFill>
          </a:endParaRPr>
        </a:p>
      </dgm:t>
    </dgm:pt>
    <dgm:pt modelId="{B1D97855-3486-4BD0-89CC-84B90363DA3E}" type="parTrans" cxnId="{930F9B25-3FE6-43BB-86D3-44BB9F330F88}">
      <dgm:prSet/>
      <dgm:spPr/>
      <dgm:t>
        <a:bodyPr/>
        <a:lstStyle/>
        <a:p>
          <a:endParaRPr lang="es-PE"/>
        </a:p>
      </dgm:t>
    </dgm:pt>
    <dgm:pt modelId="{66B20E40-20D9-45F8-88C5-CE7B56C2D0B0}" type="sibTrans" cxnId="{930F9B25-3FE6-43BB-86D3-44BB9F330F88}">
      <dgm:prSet/>
      <dgm:spPr/>
      <dgm:t>
        <a:bodyPr/>
        <a:lstStyle/>
        <a:p>
          <a:endParaRPr lang="es-PE"/>
        </a:p>
      </dgm:t>
    </dgm:pt>
    <dgm:pt modelId="{49DA14B5-551F-4B1F-B99A-AEB4EA7E8D96}">
      <dgm:prSet/>
      <dgm:spPr/>
      <dgm:t>
        <a:bodyPr/>
        <a:lstStyle/>
        <a:p>
          <a:pPr rtl="0"/>
          <a:r>
            <a:rPr lang="es-PE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Las exposiciones no excederán los 15 minutos, tiempo que variara según el numero de participantes, de modo que total no se invierta mucho mas de una hora. </a:t>
          </a:r>
          <a:endParaRPr lang="es-PE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852CE6-4AEB-40D4-90C5-19BE0DAA9FD4}" type="parTrans" cxnId="{ECCE8D77-3CBD-41F6-BE72-AFA0994503DB}">
      <dgm:prSet/>
      <dgm:spPr/>
      <dgm:t>
        <a:bodyPr/>
        <a:lstStyle/>
        <a:p>
          <a:endParaRPr lang="es-PE"/>
        </a:p>
      </dgm:t>
    </dgm:pt>
    <dgm:pt modelId="{668F5658-DCD8-48A3-AE8E-652969B793ED}" type="sibTrans" cxnId="{ECCE8D77-3CBD-41F6-BE72-AFA0994503DB}">
      <dgm:prSet/>
      <dgm:spPr/>
      <dgm:t>
        <a:bodyPr/>
        <a:lstStyle/>
        <a:p>
          <a:endParaRPr lang="es-PE"/>
        </a:p>
      </dgm:t>
    </dgm:pt>
    <dgm:pt modelId="{71C2B581-5BE8-4DA6-AEBA-A25270D3BD7C}">
      <dgm:prSet/>
      <dgm:spPr/>
      <dgm:t>
        <a:bodyPr/>
        <a:lstStyle/>
        <a:p>
          <a:pPr rtl="0"/>
          <a:r>
            <a:rPr lang="es-PE" b="1" dirty="0" smtClean="0">
              <a:solidFill>
                <a:srgbClr val="002060"/>
              </a:solidFill>
            </a:rPr>
            <a:t>Finalizada las exposiciones de los miembros del simposio, el coordinador puede hacer un breve resumen o síntesis de las principales idas expuestas.</a:t>
          </a:r>
          <a:endParaRPr lang="es-PE" b="1" dirty="0">
            <a:solidFill>
              <a:srgbClr val="002060"/>
            </a:solidFill>
          </a:endParaRPr>
        </a:p>
      </dgm:t>
    </dgm:pt>
    <dgm:pt modelId="{F684F69B-18A6-4E18-9517-2A031AE2F6EE}" type="parTrans" cxnId="{BEAE4BB7-AA05-4DFF-8A3A-42C674AB001F}">
      <dgm:prSet/>
      <dgm:spPr/>
      <dgm:t>
        <a:bodyPr/>
        <a:lstStyle/>
        <a:p>
          <a:endParaRPr lang="es-PE"/>
        </a:p>
      </dgm:t>
    </dgm:pt>
    <dgm:pt modelId="{1905AD7E-2D3C-4408-9CE0-43DC6C42EE7D}" type="sibTrans" cxnId="{BEAE4BB7-AA05-4DFF-8A3A-42C674AB001F}">
      <dgm:prSet/>
      <dgm:spPr/>
      <dgm:t>
        <a:bodyPr/>
        <a:lstStyle/>
        <a:p>
          <a:endParaRPr lang="es-PE"/>
        </a:p>
      </dgm:t>
    </dgm:pt>
    <dgm:pt modelId="{A26DA9FD-D979-4358-A4B8-2C15839937EB}">
      <dgm:prSet/>
      <dgm:spPr/>
      <dgm:t>
        <a:bodyPr/>
        <a:lstStyle/>
        <a:p>
          <a:pPr rtl="0"/>
          <a:r>
            <a:rPr lang="es-PE" b="1" dirty="0" smtClean="0">
              <a:solidFill>
                <a:srgbClr val="002060"/>
              </a:solidFill>
            </a:rPr>
            <a:t>O bien, si el tiempo y las circunstancias los permiten, puede evitar a los expositores a intervenir nuevamente para hacer aclaraciones, agregados, comentarios, o para hacer alguna pregunta entre si. </a:t>
          </a:r>
          <a:endParaRPr lang="es-PE" b="1" dirty="0">
            <a:solidFill>
              <a:srgbClr val="002060"/>
            </a:solidFill>
          </a:endParaRPr>
        </a:p>
      </dgm:t>
    </dgm:pt>
    <dgm:pt modelId="{FB3FCBE5-2C6F-4D04-B6B8-20B94E97FC81}" type="parTrans" cxnId="{026295B9-8513-4AD1-9833-03A09488BE38}">
      <dgm:prSet/>
      <dgm:spPr/>
      <dgm:t>
        <a:bodyPr/>
        <a:lstStyle/>
        <a:p>
          <a:endParaRPr lang="es-PE"/>
        </a:p>
      </dgm:t>
    </dgm:pt>
    <dgm:pt modelId="{B284CD57-37B1-4D6C-BE37-DEDB94F9491E}" type="sibTrans" cxnId="{026295B9-8513-4AD1-9833-03A09488BE38}">
      <dgm:prSet/>
      <dgm:spPr/>
      <dgm:t>
        <a:bodyPr/>
        <a:lstStyle/>
        <a:p>
          <a:endParaRPr lang="es-PE"/>
        </a:p>
      </dgm:t>
    </dgm:pt>
    <dgm:pt modelId="{9849B789-5CA1-4282-8685-B6A3B4353BFE}">
      <dgm:prSet/>
      <dgm:spPr/>
      <dgm:t>
        <a:bodyPr/>
        <a:lstStyle/>
        <a:p>
          <a:pPr rtl="0"/>
          <a:r>
            <a:rPr lang="es-PE" b="1" dirty="0" smtClean="0">
              <a:solidFill>
                <a:srgbClr val="002060"/>
              </a:solidFill>
            </a:rPr>
            <a:t>También puede sugerir que el auditorio haga pregunta a los miembros del simposio, sin dar lugar a discusión; o que el auditorio mismo discuta. </a:t>
          </a:r>
          <a:endParaRPr lang="es-PE" b="1" dirty="0">
            <a:solidFill>
              <a:srgbClr val="002060"/>
            </a:solidFill>
          </a:endParaRPr>
        </a:p>
      </dgm:t>
    </dgm:pt>
    <dgm:pt modelId="{DE324F19-A65A-4424-834D-5E324D6DCEA1}" type="parTrans" cxnId="{2AE8E469-C705-4212-BCE0-BC62B9B5CB7A}">
      <dgm:prSet/>
      <dgm:spPr/>
      <dgm:t>
        <a:bodyPr/>
        <a:lstStyle/>
        <a:p>
          <a:endParaRPr lang="es-PE"/>
        </a:p>
      </dgm:t>
    </dgm:pt>
    <dgm:pt modelId="{171D5A4A-0B61-44BA-81DE-E48D6E5D9BE6}" type="sibTrans" cxnId="{2AE8E469-C705-4212-BCE0-BC62B9B5CB7A}">
      <dgm:prSet/>
      <dgm:spPr/>
      <dgm:t>
        <a:bodyPr/>
        <a:lstStyle/>
        <a:p>
          <a:endParaRPr lang="es-PE"/>
        </a:p>
      </dgm:t>
    </dgm:pt>
    <dgm:pt modelId="{4249EFF2-EBB1-46BF-B8E0-F45F6DE7CAE8}">
      <dgm:prSet/>
      <dgm:spPr/>
      <dgm:t>
        <a:bodyPr/>
        <a:lstStyle/>
        <a:p>
          <a:pPr rtl="0"/>
          <a:endParaRPr lang="es-PE" dirty="0"/>
        </a:p>
      </dgm:t>
    </dgm:pt>
    <dgm:pt modelId="{1205BA13-6AF8-4351-AA09-65B185BB0406}" type="parTrans" cxnId="{E71E1030-6111-4BFB-BF26-20C36D9A0519}">
      <dgm:prSet/>
      <dgm:spPr/>
      <dgm:t>
        <a:bodyPr/>
        <a:lstStyle/>
        <a:p>
          <a:endParaRPr lang="es-PE"/>
        </a:p>
      </dgm:t>
    </dgm:pt>
    <dgm:pt modelId="{CB58D867-2E79-4716-B48C-39E7654A6B2C}" type="sibTrans" cxnId="{E71E1030-6111-4BFB-BF26-20C36D9A0519}">
      <dgm:prSet/>
      <dgm:spPr/>
      <dgm:t>
        <a:bodyPr/>
        <a:lstStyle/>
        <a:p>
          <a:endParaRPr lang="es-PE"/>
        </a:p>
      </dgm:t>
    </dgm:pt>
    <dgm:pt modelId="{CF580635-D85E-426C-9653-55D1FA0E9F9C}" type="pres">
      <dgm:prSet presAssocID="{FDD5C567-2F96-4CA7-88B5-B91FA52F7A4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F2B02C68-B54B-47D0-81A7-F909734AAE8A}" type="pres">
      <dgm:prSet presAssocID="{FDD5C567-2F96-4CA7-88B5-B91FA52F7A4E}" presName="arrow" presStyleLbl="bgShp" presStyleIdx="0" presStyleCnt="1"/>
      <dgm:spPr>
        <a:solidFill>
          <a:srgbClr val="7030A0"/>
        </a:solidFill>
      </dgm:spPr>
    </dgm:pt>
    <dgm:pt modelId="{F1A6A86A-7D60-47D7-8DA3-F9D9DD819CB4}" type="pres">
      <dgm:prSet presAssocID="{FDD5C567-2F96-4CA7-88B5-B91FA52F7A4E}" presName="points" presStyleCnt="0"/>
      <dgm:spPr/>
    </dgm:pt>
    <dgm:pt modelId="{06420156-D9E7-492B-B378-FDAA45D6E9DD}" type="pres">
      <dgm:prSet presAssocID="{B9DB6219-7401-48C9-9486-40188ACD45AF}" presName="compositeA" presStyleCnt="0"/>
      <dgm:spPr/>
    </dgm:pt>
    <dgm:pt modelId="{C66B168E-9E4C-4548-A943-D48278785CC5}" type="pres">
      <dgm:prSet presAssocID="{B9DB6219-7401-48C9-9486-40188ACD45AF}" presName="textA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2F94D8D-75F8-42A6-AFCD-2D35C855E687}" type="pres">
      <dgm:prSet presAssocID="{B9DB6219-7401-48C9-9486-40188ACD45AF}" presName="circleA" presStyleLbl="node1" presStyleIdx="0" presStyleCnt="6"/>
      <dgm:spPr>
        <a:solidFill>
          <a:schemeClr val="accent3">
            <a:lumMod val="85000"/>
          </a:schemeClr>
        </a:solidFill>
      </dgm:spPr>
    </dgm:pt>
    <dgm:pt modelId="{75CB5626-F2DB-4260-9134-08074779BBE5}" type="pres">
      <dgm:prSet presAssocID="{B9DB6219-7401-48C9-9486-40188ACD45AF}" presName="spaceA" presStyleCnt="0"/>
      <dgm:spPr/>
    </dgm:pt>
    <dgm:pt modelId="{736F493F-1E52-48BB-80EF-53C11A0A9339}" type="pres">
      <dgm:prSet presAssocID="{66B20E40-20D9-45F8-88C5-CE7B56C2D0B0}" presName="space" presStyleCnt="0"/>
      <dgm:spPr/>
    </dgm:pt>
    <dgm:pt modelId="{24ADB34C-0272-4557-9595-09FF271A1374}" type="pres">
      <dgm:prSet presAssocID="{49DA14B5-551F-4B1F-B99A-AEB4EA7E8D96}" presName="compositeB" presStyleCnt="0"/>
      <dgm:spPr/>
    </dgm:pt>
    <dgm:pt modelId="{FFAE64E3-E380-4B77-8605-4F61BFAFB7DD}" type="pres">
      <dgm:prSet presAssocID="{49DA14B5-551F-4B1F-B99A-AEB4EA7E8D96}" presName="textB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AF66B43-9DA9-455C-9E2D-BCCB3393FBBC}" type="pres">
      <dgm:prSet presAssocID="{49DA14B5-551F-4B1F-B99A-AEB4EA7E8D96}" presName="circleB" presStyleLbl="node1" presStyleIdx="1" presStyleCnt="6"/>
      <dgm:spPr>
        <a:solidFill>
          <a:schemeClr val="accent3">
            <a:lumMod val="85000"/>
          </a:schemeClr>
        </a:solidFill>
      </dgm:spPr>
    </dgm:pt>
    <dgm:pt modelId="{2CF7C94D-CA2F-45D2-9247-256477B9C846}" type="pres">
      <dgm:prSet presAssocID="{49DA14B5-551F-4B1F-B99A-AEB4EA7E8D96}" presName="spaceB" presStyleCnt="0"/>
      <dgm:spPr/>
    </dgm:pt>
    <dgm:pt modelId="{CB9D3A77-2A78-43FB-95F7-5DDC87773687}" type="pres">
      <dgm:prSet presAssocID="{668F5658-DCD8-48A3-AE8E-652969B793ED}" presName="space" presStyleCnt="0"/>
      <dgm:spPr/>
    </dgm:pt>
    <dgm:pt modelId="{BB56BB5C-97A6-40FA-9F4A-851BE2860DA7}" type="pres">
      <dgm:prSet presAssocID="{71C2B581-5BE8-4DA6-AEBA-A25270D3BD7C}" presName="compositeA" presStyleCnt="0"/>
      <dgm:spPr/>
    </dgm:pt>
    <dgm:pt modelId="{B4FFBE66-C6C3-4738-9485-BF56E009BF6F}" type="pres">
      <dgm:prSet presAssocID="{71C2B581-5BE8-4DA6-AEBA-A25270D3BD7C}" presName="textA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0BADE42-1F58-4BBD-9876-7D13EDBF9BE4}" type="pres">
      <dgm:prSet presAssocID="{71C2B581-5BE8-4DA6-AEBA-A25270D3BD7C}" presName="circleA" presStyleLbl="node1" presStyleIdx="2" presStyleCnt="6"/>
      <dgm:spPr>
        <a:solidFill>
          <a:schemeClr val="accent3">
            <a:lumMod val="85000"/>
          </a:schemeClr>
        </a:solidFill>
      </dgm:spPr>
    </dgm:pt>
    <dgm:pt modelId="{FA6A1DDB-053E-41BE-A342-E85D32D87026}" type="pres">
      <dgm:prSet presAssocID="{71C2B581-5BE8-4DA6-AEBA-A25270D3BD7C}" presName="spaceA" presStyleCnt="0"/>
      <dgm:spPr/>
    </dgm:pt>
    <dgm:pt modelId="{D644EB9E-66D0-4A4B-A929-8B1BE93B8AFD}" type="pres">
      <dgm:prSet presAssocID="{1905AD7E-2D3C-4408-9CE0-43DC6C42EE7D}" presName="space" presStyleCnt="0"/>
      <dgm:spPr/>
    </dgm:pt>
    <dgm:pt modelId="{26277AAB-5010-40EC-B36C-136DA61F0634}" type="pres">
      <dgm:prSet presAssocID="{A26DA9FD-D979-4358-A4B8-2C15839937EB}" presName="compositeB" presStyleCnt="0"/>
      <dgm:spPr/>
    </dgm:pt>
    <dgm:pt modelId="{6EE7D647-99D5-4433-B366-32EE2A3502E7}" type="pres">
      <dgm:prSet presAssocID="{A26DA9FD-D979-4358-A4B8-2C15839937EB}" presName="textB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EB7D01F-10C2-4E05-932B-74D450967A47}" type="pres">
      <dgm:prSet presAssocID="{A26DA9FD-D979-4358-A4B8-2C15839937EB}" presName="circleB" presStyleLbl="node1" presStyleIdx="3" presStyleCnt="6"/>
      <dgm:spPr>
        <a:solidFill>
          <a:schemeClr val="accent3">
            <a:lumMod val="85000"/>
          </a:schemeClr>
        </a:solidFill>
      </dgm:spPr>
    </dgm:pt>
    <dgm:pt modelId="{D23182FE-6EB1-425C-97D7-368C802A4840}" type="pres">
      <dgm:prSet presAssocID="{A26DA9FD-D979-4358-A4B8-2C15839937EB}" presName="spaceB" presStyleCnt="0"/>
      <dgm:spPr/>
    </dgm:pt>
    <dgm:pt modelId="{C62D2DB1-1FD7-42CD-8E35-C5DB5211D694}" type="pres">
      <dgm:prSet presAssocID="{B284CD57-37B1-4D6C-BE37-DEDB94F9491E}" presName="space" presStyleCnt="0"/>
      <dgm:spPr/>
    </dgm:pt>
    <dgm:pt modelId="{109928CF-C77D-4C92-9385-B7E85E174FD9}" type="pres">
      <dgm:prSet presAssocID="{9849B789-5CA1-4282-8685-B6A3B4353BFE}" presName="compositeA" presStyleCnt="0"/>
      <dgm:spPr/>
    </dgm:pt>
    <dgm:pt modelId="{DDBC2F33-4F54-4C3E-A2B8-EE7DF77BB4B3}" type="pres">
      <dgm:prSet presAssocID="{9849B789-5CA1-4282-8685-B6A3B4353BFE}" presName="textA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83C09B0-4EF4-4946-859A-6492B39C861D}" type="pres">
      <dgm:prSet presAssocID="{9849B789-5CA1-4282-8685-B6A3B4353BFE}" presName="circleA" presStyleLbl="node1" presStyleIdx="4" presStyleCnt="6"/>
      <dgm:spPr>
        <a:solidFill>
          <a:schemeClr val="accent3">
            <a:lumMod val="85000"/>
          </a:schemeClr>
        </a:solidFill>
      </dgm:spPr>
    </dgm:pt>
    <dgm:pt modelId="{56738A98-FB4F-4BDA-A7CE-E18E9B287062}" type="pres">
      <dgm:prSet presAssocID="{9849B789-5CA1-4282-8685-B6A3B4353BFE}" presName="spaceA" presStyleCnt="0"/>
      <dgm:spPr/>
    </dgm:pt>
    <dgm:pt modelId="{450B6EC3-BAD1-44CE-91EF-298F06AC89D0}" type="pres">
      <dgm:prSet presAssocID="{171D5A4A-0B61-44BA-81DE-E48D6E5D9BE6}" presName="space" presStyleCnt="0"/>
      <dgm:spPr/>
    </dgm:pt>
    <dgm:pt modelId="{AA8ABF14-7064-47B7-BD1D-820A40029B8F}" type="pres">
      <dgm:prSet presAssocID="{4249EFF2-EBB1-46BF-B8E0-F45F6DE7CAE8}" presName="compositeB" presStyleCnt="0"/>
      <dgm:spPr/>
    </dgm:pt>
    <dgm:pt modelId="{0977F584-D219-41A7-AE0B-ABB580047EB2}" type="pres">
      <dgm:prSet presAssocID="{4249EFF2-EBB1-46BF-B8E0-F45F6DE7CAE8}" presName="textB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A68D6F8-C764-40F6-BD64-D032FDAAD14E}" type="pres">
      <dgm:prSet presAssocID="{4249EFF2-EBB1-46BF-B8E0-F45F6DE7CAE8}" presName="circleB" presStyleLbl="node1" presStyleIdx="5" presStyleCnt="6"/>
      <dgm:spPr>
        <a:solidFill>
          <a:schemeClr val="accent3">
            <a:lumMod val="85000"/>
          </a:schemeClr>
        </a:solidFill>
      </dgm:spPr>
    </dgm:pt>
    <dgm:pt modelId="{764C8950-4A96-4EEA-892B-F94B1476E0B2}" type="pres">
      <dgm:prSet presAssocID="{4249EFF2-EBB1-46BF-B8E0-F45F6DE7CAE8}" presName="spaceB" presStyleCnt="0"/>
      <dgm:spPr/>
    </dgm:pt>
  </dgm:ptLst>
  <dgm:cxnLst>
    <dgm:cxn modelId="{13967E7B-61BD-4A98-93FA-356742CA98AE}" type="presOf" srcId="{A26DA9FD-D979-4358-A4B8-2C15839937EB}" destId="{6EE7D647-99D5-4433-B366-32EE2A3502E7}" srcOrd="0" destOrd="0" presId="urn:microsoft.com/office/officeart/2005/8/layout/hProcess11"/>
    <dgm:cxn modelId="{930F9B25-3FE6-43BB-86D3-44BB9F330F88}" srcId="{FDD5C567-2F96-4CA7-88B5-B91FA52F7A4E}" destId="{B9DB6219-7401-48C9-9486-40188ACD45AF}" srcOrd="0" destOrd="0" parTransId="{B1D97855-3486-4BD0-89CC-84B90363DA3E}" sibTransId="{66B20E40-20D9-45F8-88C5-CE7B56C2D0B0}"/>
    <dgm:cxn modelId="{026295B9-8513-4AD1-9833-03A09488BE38}" srcId="{FDD5C567-2F96-4CA7-88B5-B91FA52F7A4E}" destId="{A26DA9FD-D979-4358-A4B8-2C15839937EB}" srcOrd="3" destOrd="0" parTransId="{FB3FCBE5-2C6F-4D04-B6B8-20B94E97FC81}" sibTransId="{B284CD57-37B1-4D6C-BE37-DEDB94F9491E}"/>
    <dgm:cxn modelId="{9435B358-6897-4FCD-AD97-FF4B5CA770E2}" type="presOf" srcId="{71C2B581-5BE8-4DA6-AEBA-A25270D3BD7C}" destId="{B4FFBE66-C6C3-4738-9485-BF56E009BF6F}" srcOrd="0" destOrd="0" presId="urn:microsoft.com/office/officeart/2005/8/layout/hProcess11"/>
    <dgm:cxn modelId="{ECCE8D77-3CBD-41F6-BE72-AFA0994503DB}" srcId="{FDD5C567-2F96-4CA7-88B5-B91FA52F7A4E}" destId="{49DA14B5-551F-4B1F-B99A-AEB4EA7E8D96}" srcOrd="1" destOrd="0" parTransId="{D6852CE6-4AEB-40D4-90C5-19BE0DAA9FD4}" sibTransId="{668F5658-DCD8-48A3-AE8E-652969B793ED}"/>
    <dgm:cxn modelId="{64D58539-297B-4077-8A35-75FD8A16D6EC}" type="presOf" srcId="{49DA14B5-551F-4B1F-B99A-AEB4EA7E8D96}" destId="{FFAE64E3-E380-4B77-8605-4F61BFAFB7DD}" srcOrd="0" destOrd="0" presId="urn:microsoft.com/office/officeart/2005/8/layout/hProcess11"/>
    <dgm:cxn modelId="{9CEF7EB4-D818-499A-A773-C4C3C35A62B7}" type="presOf" srcId="{B9DB6219-7401-48C9-9486-40188ACD45AF}" destId="{C66B168E-9E4C-4548-A943-D48278785CC5}" srcOrd="0" destOrd="0" presId="urn:microsoft.com/office/officeart/2005/8/layout/hProcess11"/>
    <dgm:cxn modelId="{E71E1030-6111-4BFB-BF26-20C36D9A0519}" srcId="{FDD5C567-2F96-4CA7-88B5-B91FA52F7A4E}" destId="{4249EFF2-EBB1-46BF-B8E0-F45F6DE7CAE8}" srcOrd="5" destOrd="0" parTransId="{1205BA13-6AF8-4351-AA09-65B185BB0406}" sibTransId="{CB58D867-2E79-4716-B48C-39E7654A6B2C}"/>
    <dgm:cxn modelId="{CC4E8620-341D-4C9B-9E0A-0A991ABE320F}" type="presOf" srcId="{4249EFF2-EBB1-46BF-B8E0-F45F6DE7CAE8}" destId="{0977F584-D219-41A7-AE0B-ABB580047EB2}" srcOrd="0" destOrd="0" presId="urn:microsoft.com/office/officeart/2005/8/layout/hProcess11"/>
    <dgm:cxn modelId="{086995A1-662B-4B01-81B3-7BDAFDA9FB21}" type="presOf" srcId="{FDD5C567-2F96-4CA7-88B5-B91FA52F7A4E}" destId="{CF580635-D85E-426C-9653-55D1FA0E9F9C}" srcOrd="0" destOrd="0" presId="urn:microsoft.com/office/officeart/2005/8/layout/hProcess11"/>
    <dgm:cxn modelId="{2AE8E469-C705-4212-BCE0-BC62B9B5CB7A}" srcId="{FDD5C567-2F96-4CA7-88B5-B91FA52F7A4E}" destId="{9849B789-5CA1-4282-8685-B6A3B4353BFE}" srcOrd="4" destOrd="0" parTransId="{DE324F19-A65A-4424-834D-5E324D6DCEA1}" sibTransId="{171D5A4A-0B61-44BA-81DE-E48D6E5D9BE6}"/>
    <dgm:cxn modelId="{862DCF08-39C3-4CF5-BE78-19C569BE1D37}" type="presOf" srcId="{9849B789-5CA1-4282-8685-B6A3B4353BFE}" destId="{DDBC2F33-4F54-4C3E-A2B8-EE7DF77BB4B3}" srcOrd="0" destOrd="0" presId="urn:microsoft.com/office/officeart/2005/8/layout/hProcess11"/>
    <dgm:cxn modelId="{BEAE4BB7-AA05-4DFF-8A3A-42C674AB001F}" srcId="{FDD5C567-2F96-4CA7-88B5-B91FA52F7A4E}" destId="{71C2B581-5BE8-4DA6-AEBA-A25270D3BD7C}" srcOrd="2" destOrd="0" parTransId="{F684F69B-18A6-4E18-9517-2A031AE2F6EE}" sibTransId="{1905AD7E-2D3C-4408-9CE0-43DC6C42EE7D}"/>
    <dgm:cxn modelId="{CCDB1C4E-EE4F-4C7D-AC33-CA35BEA86077}" type="presParOf" srcId="{CF580635-D85E-426C-9653-55D1FA0E9F9C}" destId="{F2B02C68-B54B-47D0-81A7-F909734AAE8A}" srcOrd="0" destOrd="0" presId="urn:microsoft.com/office/officeart/2005/8/layout/hProcess11"/>
    <dgm:cxn modelId="{4618F769-0088-49E7-A4BF-A04F4A5425A4}" type="presParOf" srcId="{CF580635-D85E-426C-9653-55D1FA0E9F9C}" destId="{F1A6A86A-7D60-47D7-8DA3-F9D9DD819CB4}" srcOrd="1" destOrd="0" presId="urn:microsoft.com/office/officeart/2005/8/layout/hProcess11"/>
    <dgm:cxn modelId="{0737F15F-E92A-4ED1-A170-137A45956D4F}" type="presParOf" srcId="{F1A6A86A-7D60-47D7-8DA3-F9D9DD819CB4}" destId="{06420156-D9E7-492B-B378-FDAA45D6E9DD}" srcOrd="0" destOrd="0" presId="urn:microsoft.com/office/officeart/2005/8/layout/hProcess11"/>
    <dgm:cxn modelId="{6E197422-463C-4039-8CDF-6F67842C6028}" type="presParOf" srcId="{06420156-D9E7-492B-B378-FDAA45D6E9DD}" destId="{C66B168E-9E4C-4548-A943-D48278785CC5}" srcOrd="0" destOrd="0" presId="urn:microsoft.com/office/officeart/2005/8/layout/hProcess11"/>
    <dgm:cxn modelId="{CCB3DA85-DBA8-460F-935C-327DA3439380}" type="presParOf" srcId="{06420156-D9E7-492B-B378-FDAA45D6E9DD}" destId="{42F94D8D-75F8-42A6-AFCD-2D35C855E687}" srcOrd="1" destOrd="0" presId="urn:microsoft.com/office/officeart/2005/8/layout/hProcess11"/>
    <dgm:cxn modelId="{460D7489-869C-4A88-8B71-631FD5243F3C}" type="presParOf" srcId="{06420156-D9E7-492B-B378-FDAA45D6E9DD}" destId="{75CB5626-F2DB-4260-9134-08074779BBE5}" srcOrd="2" destOrd="0" presId="urn:microsoft.com/office/officeart/2005/8/layout/hProcess11"/>
    <dgm:cxn modelId="{D326E92E-BC24-4C55-BE98-F0F396B83A3E}" type="presParOf" srcId="{F1A6A86A-7D60-47D7-8DA3-F9D9DD819CB4}" destId="{736F493F-1E52-48BB-80EF-53C11A0A9339}" srcOrd="1" destOrd="0" presId="urn:microsoft.com/office/officeart/2005/8/layout/hProcess11"/>
    <dgm:cxn modelId="{65CFD244-3C6C-4402-AFBE-B7A2C4DBE9B6}" type="presParOf" srcId="{F1A6A86A-7D60-47D7-8DA3-F9D9DD819CB4}" destId="{24ADB34C-0272-4557-9595-09FF271A1374}" srcOrd="2" destOrd="0" presId="urn:microsoft.com/office/officeart/2005/8/layout/hProcess11"/>
    <dgm:cxn modelId="{AAF8564D-7CE3-4740-B556-4516C6BAA12E}" type="presParOf" srcId="{24ADB34C-0272-4557-9595-09FF271A1374}" destId="{FFAE64E3-E380-4B77-8605-4F61BFAFB7DD}" srcOrd="0" destOrd="0" presId="urn:microsoft.com/office/officeart/2005/8/layout/hProcess11"/>
    <dgm:cxn modelId="{A754B963-B0CD-4C43-BB81-DBC142CA1C69}" type="presParOf" srcId="{24ADB34C-0272-4557-9595-09FF271A1374}" destId="{CAF66B43-9DA9-455C-9E2D-BCCB3393FBBC}" srcOrd="1" destOrd="0" presId="urn:microsoft.com/office/officeart/2005/8/layout/hProcess11"/>
    <dgm:cxn modelId="{25655D80-327B-47AD-A620-A026ADD0E59E}" type="presParOf" srcId="{24ADB34C-0272-4557-9595-09FF271A1374}" destId="{2CF7C94D-CA2F-45D2-9247-256477B9C846}" srcOrd="2" destOrd="0" presId="urn:microsoft.com/office/officeart/2005/8/layout/hProcess11"/>
    <dgm:cxn modelId="{E83E826E-218D-4AC5-B26B-1F5404AE07E1}" type="presParOf" srcId="{F1A6A86A-7D60-47D7-8DA3-F9D9DD819CB4}" destId="{CB9D3A77-2A78-43FB-95F7-5DDC87773687}" srcOrd="3" destOrd="0" presId="urn:microsoft.com/office/officeart/2005/8/layout/hProcess11"/>
    <dgm:cxn modelId="{F5A2A841-02BF-4FED-8CFD-2A65D4D434BF}" type="presParOf" srcId="{F1A6A86A-7D60-47D7-8DA3-F9D9DD819CB4}" destId="{BB56BB5C-97A6-40FA-9F4A-851BE2860DA7}" srcOrd="4" destOrd="0" presId="urn:microsoft.com/office/officeart/2005/8/layout/hProcess11"/>
    <dgm:cxn modelId="{F4B70400-F26B-4CAC-87E3-834B87D66AB6}" type="presParOf" srcId="{BB56BB5C-97A6-40FA-9F4A-851BE2860DA7}" destId="{B4FFBE66-C6C3-4738-9485-BF56E009BF6F}" srcOrd="0" destOrd="0" presId="urn:microsoft.com/office/officeart/2005/8/layout/hProcess11"/>
    <dgm:cxn modelId="{B88C41E0-3FFE-4DDD-B840-D8B36AB57DEB}" type="presParOf" srcId="{BB56BB5C-97A6-40FA-9F4A-851BE2860DA7}" destId="{80BADE42-1F58-4BBD-9876-7D13EDBF9BE4}" srcOrd="1" destOrd="0" presId="urn:microsoft.com/office/officeart/2005/8/layout/hProcess11"/>
    <dgm:cxn modelId="{48A384B6-07E7-4B6A-BD83-7AE4075A8FF9}" type="presParOf" srcId="{BB56BB5C-97A6-40FA-9F4A-851BE2860DA7}" destId="{FA6A1DDB-053E-41BE-A342-E85D32D87026}" srcOrd="2" destOrd="0" presId="urn:microsoft.com/office/officeart/2005/8/layout/hProcess11"/>
    <dgm:cxn modelId="{18070B34-7321-43C1-857C-3B57B7D40C5D}" type="presParOf" srcId="{F1A6A86A-7D60-47D7-8DA3-F9D9DD819CB4}" destId="{D644EB9E-66D0-4A4B-A929-8B1BE93B8AFD}" srcOrd="5" destOrd="0" presId="urn:microsoft.com/office/officeart/2005/8/layout/hProcess11"/>
    <dgm:cxn modelId="{CD420225-DF72-4389-A51E-2D7D5DFF7536}" type="presParOf" srcId="{F1A6A86A-7D60-47D7-8DA3-F9D9DD819CB4}" destId="{26277AAB-5010-40EC-B36C-136DA61F0634}" srcOrd="6" destOrd="0" presId="urn:microsoft.com/office/officeart/2005/8/layout/hProcess11"/>
    <dgm:cxn modelId="{C667A952-FD69-49BF-82CB-97DC7813FA80}" type="presParOf" srcId="{26277AAB-5010-40EC-B36C-136DA61F0634}" destId="{6EE7D647-99D5-4433-B366-32EE2A3502E7}" srcOrd="0" destOrd="0" presId="urn:microsoft.com/office/officeart/2005/8/layout/hProcess11"/>
    <dgm:cxn modelId="{DA68D6F2-D6AE-4896-8C0B-541F80AD700A}" type="presParOf" srcId="{26277AAB-5010-40EC-B36C-136DA61F0634}" destId="{5EB7D01F-10C2-4E05-932B-74D450967A47}" srcOrd="1" destOrd="0" presId="urn:microsoft.com/office/officeart/2005/8/layout/hProcess11"/>
    <dgm:cxn modelId="{B215577B-51FC-4227-85A0-60A3A7FFB5B5}" type="presParOf" srcId="{26277AAB-5010-40EC-B36C-136DA61F0634}" destId="{D23182FE-6EB1-425C-97D7-368C802A4840}" srcOrd="2" destOrd="0" presId="urn:microsoft.com/office/officeart/2005/8/layout/hProcess11"/>
    <dgm:cxn modelId="{800E1E48-C032-48BA-9047-8F20E082BC35}" type="presParOf" srcId="{F1A6A86A-7D60-47D7-8DA3-F9D9DD819CB4}" destId="{C62D2DB1-1FD7-42CD-8E35-C5DB5211D694}" srcOrd="7" destOrd="0" presId="urn:microsoft.com/office/officeart/2005/8/layout/hProcess11"/>
    <dgm:cxn modelId="{1B049EA8-3E57-4E25-8F7F-B90E8D5E4FB1}" type="presParOf" srcId="{F1A6A86A-7D60-47D7-8DA3-F9D9DD819CB4}" destId="{109928CF-C77D-4C92-9385-B7E85E174FD9}" srcOrd="8" destOrd="0" presId="urn:microsoft.com/office/officeart/2005/8/layout/hProcess11"/>
    <dgm:cxn modelId="{47FCCDDF-88C7-484F-B619-14BC96EA3D75}" type="presParOf" srcId="{109928CF-C77D-4C92-9385-B7E85E174FD9}" destId="{DDBC2F33-4F54-4C3E-A2B8-EE7DF77BB4B3}" srcOrd="0" destOrd="0" presId="urn:microsoft.com/office/officeart/2005/8/layout/hProcess11"/>
    <dgm:cxn modelId="{D7BC22BE-A29F-4F85-9A37-A3D0C08AE194}" type="presParOf" srcId="{109928CF-C77D-4C92-9385-B7E85E174FD9}" destId="{883C09B0-4EF4-4946-859A-6492B39C861D}" srcOrd="1" destOrd="0" presId="urn:microsoft.com/office/officeart/2005/8/layout/hProcess11"/>
    <dgm:cxn modelId="{FE92D242-ED5C-4212-AD5D-12787E24748C}" type="presParOf" srcId="{109928CF-C77D-4C92-9385-B7E85E174FD9}" destId="{56738A98-FB4F-4BDA-A7CE-E18E9B287062}" srcOrd="2" destOrd="0" presId="urn:microsoft.com/office/officeart/2005/8/layout/hProcess11"/>
    <dgm:cxn modelId="{A7DB1EAC-C026-4577-83CE-BEE9634C6C0E}" type="presParOf" srcId="{F1A6A86A-7D60-47D7-8DA3-F9D9DD819CB4}" destId="{450B6EC3-BAD1-44CE-91EF-298F06AC89D0}" srcOrd="9" destOrd="0" presId="urn:microsoft.com/office/officeart/2005/8/layout/hProcess11"/>
    <dgm:cxn modelId="{2B3E23BC-968A-4DCF-9D53-94D27109DA71}" type="presParOf" srcId="{F1A6A86A-7D60-47D7-8DA3-F9D9DD819CB4}" destId="{AA8ABF14-7064-47B7-BD1D-820A40029B8F}" srcOrd="10" destOrd="0" presId="urn:microsoft.com/office/officeart/2005/8/layout/hProcess11"/>
    <dgm:cxn modelId="{006CE3CE-7D86-464C-89FC-6B4EA0F48917}" type="presParOf" srcId="{AA8ABF14-7064-47B7-BD1D-820A40029B8F}" destId="{0977F584-D219-41A7-AE0B-ABB580047EB2}" srcOrd="0" destOrd="0" presId="urn:microsoft.com/office/officeart/2005/8/layout/hProcess11"/>
    <dgm:cxn modelId="{76D01194-FAC9-4F08-9EFA-CFC696373C57}" type="presParOf" srcId="{AA8ABF14-7064-47B7-BD1D-820A40029B8F}" destId="{6A68D6F8-C764-40F6-BD64-D032FDAAD14E}" srcOrd="1" destOrd="0" presId="urn:microsoft.com/office/officeart/2005/8/layout/hProcess11"/>
    <dgm:cxn modelId="{C46A9124-DC32-4A07-A9D1-F3A7EF82855B}" type="presParOf" srcId="{AA8ABF14-7064-47B7-BD1D-820A40029B8F}" destId="{764C8950-4A96-4EEA-892B-F94B1476E0B2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041F42-2325-4FFE-8545-7C63431ED8E2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4F2D4A3C-FDB5-489D-94D4-86BDAD8E6CD5}">
      <dgm:prSet phldrT="[Texto]"/>
      <dgm:spPr>
        <a:solidFill>
          <a:srgbClr val="92D050"/>
        </a:solidFill>
      </dgm:spPr>
      <dgm:t>
        <a:bodyPr/>
        <a:lstStyle/>
        <a:p>
          <a:r>
            <a:rPr lang="es-ES_tradn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MODERADOR</a:t>
          </a:r>
          <a:endParaRPr lang="es-PE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6DCF12-ABEF-4428-A208-AECD691F28BE}" type="parTrans" cxnId="{22520D9A-683F-44F0-9629-62BC9486708B}">
      <dgm:prSet/>
      <dgm:spPr/>
      <dgm:t>
        <a:bodyPr/>
        <a:lstStyle/>
        <a:p>
          <a:endParaRPr lang="es-PE"/>
        </a:p>
      </dgm:t>
    </dgm:pt>
    <dgm:pt modelId="{B0190259-E8BF-49B8-B9CB-0EEC630DF676}" type="sibTrans" cxnId="{22520D9A-683F-44F0-9629-62BC9486708B}">
      <dgm:prSet/>
      <dgm:spPr/>
      <dgm:t>
        <a:bodyPr/>
        <a:lstStyle/>
        <a:p>
          <a:endParaRPr lang="es-PE"/>
        </a:p>
      </dgm:t>
    </dgm:pt>
    <dgm:pt modelId="{F438F085-4CBB-47BB-A18E-959D317E2593}">
      <dgm:prSet phldrT="[Texto]"/>
      <dgm:spPr>
        <a:solidFill>
          <a:schemeClr val="accent2">
            <a:alpha val="90000"/>
          </a:schemeClr>
        </a:solidFill>
      </dgm:spPr>
      <dgm:t>
        <a:bodyPr/>
        <a:lstStyle/>
        <a:p>
          <a:r>
            <a:rPr lang="es-PE" b="1" dirty="0" smtClean="0"/>
            <a:t>Es el que va anotando lo que se va opinando en el debate, a que hora y su coherencia.</a:t>
          </a:r>
          <a:endParaRPr lang="es-PE" b="1" dirty="0"/>
        </a:p>
      </dgm:t>
    </dgm:pt>
    <dgm:pt modelId="{3B262883-E13E-49F9-B07A-55D493D2539B}" type="parTrans" cxnId="{83A386C7-3702-4104-B3F8-59EDC7FF1F67}">
      <dgm:prSet/>
      <dgm:spPr/>
      <dgm:t>
        <a:bodyPr/>
        <a:lstStyle/>
        <a:p>
          <a:endParaRPr lang="es-PE"/>
        </a:p>
      </dgm:t>
    </dgm:pt>
    <dgm:pt modelId="{264B6A77-CCAF-48CA-8283-7EB6EF5DF048}" type="sibTrans" cxnId="{83A386C7-3702-4104-B3F8-59EDC7FF1F67}">
      <dgm:prSet/>
      <dgm:spPr/>
      <dgm:t>
        <a:bodyPr/>
        <a:lstStyle/>
        <a:p>
          <a:endParaRPr lang="es-PE"/>
        </a:p>
      </dgm:t>
    </dgm:pt>
    <dgm:pt modelId="{F24B5A8A-E70C-4E97-8D25-44B83407D448}">
      <dgm:prSet phldrT="[Texto]"/>
      <dgm:spPr>
        <a:solidFill>
          <a:srgbClr val="C00000"/>
        </a:solidFill>
      </dgm:spPr>
      <dgm:t>
        <a:bodyPr/>
        <a:lstStyle/>
        <a:p>
          <a:r>
            <a:rPr lang="es-ES_tradn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DEBATIENTES</a:t>
          </a:r>
          <a:endParaRPr lang="es-PE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40D26D-E133-4478-BBD7-B7DDB6E9D33B}" type="parTrans" cxnId="{447D01E5-4B8A-4B33-B13A-5E7BD78D7175}">
      <dgm:prSet/>
      <dgm:spPr/>
      <dgm:t>
        <a:bodyPr/>
        <a:lstStyle/>
        <a:p>
          <a:endParaRPr lang="es-PE"/>
        </a:p>
      </dgm:t>
    </dgm:pt>
    <dgm:pt modelId="{78AA0C04-E9A0-477C-9699-76AFFE4BECE9}" type="sibTrans" cxnId="{447D01E5-4B8A-4B33-B13A-5E7BD78D7175}">
      <dgm:prSet/>
      <dgm:spPr/>
      <dgm:t>
        <a:bodyPr/>
        <a:lstStyle/>
        <a:p>
          <a:endParaRPr lang="es-PE"/>
        </a:p>
      </dgm:t>
    </dgm:pt>
    <dgm:pt modelId="{A559AEAF-15D0-498A-8FAC-056249C5B82F}">
      <dgm:prSet phldrT="[Texto]"/>
      <dgm:spPr>
        <a:solidFill>
          <a:schemeClr val="accent2">
            <a:alpha val="90000"/>
          </a:schemeClr>
        </a:solidFill>
      </dgm:spPr>
      <dgm:t>
        <a:bodyPr/>
        <a:lstStyle/>
        <a:p>
          <a:r>
            <a:rPr lang="es-ES_tradnl" b="1" dirty="0" smtClean="0"/>
            <a:t>- Individual</a:t>
          </a:r>
        </a:p>
        <a:p>
          <a:r>
            <a:rPr lang="es-ES_tradnl" b="1" dirty="0" smtClean="0"/>
            <a:t>- Equipos</a:t>
          </a:r>
        </a:p>
        <a:p>
          <a:r>
            <a:rPr lang="es-ES_tradnl" b="1" dirty="0" smtClean="0"/>
            <a:t>(Dos a cinco)</a:t>
          </a:r>
          <a:endParaRPr lang="es-PE" b="1" dirty="0"/>
        </a:p>
      </dgm:t>
    </dgm:pt>
    <dgm:pt modelId="{6EC24329-4343-4D08-8CF0-EC2B51537DDE}" type="parTrans" cxnId="{2703194B-1978-4162-A104-BD83AE58F5B8}">
      <dgm:prSet/>
      <dgm:spPr/>
      <dgm:t>
        <a:bodyPr/>
        <a:lstStyle/>
        <a:p>
          <a:endParaRPr lang="es-PE"/>
        </a:p>
      </dgm:t>
    </dgm:pt>
    <dgm:pt modelId="{336C8754-5D76-4073-9337-585CC0CEE60B}" type="sibTrans" cxnId="{2703194B-1978-4162-A104-BD83AE58F5B8}">
      <dgm:prSet/>
      <dgm:spPr/>
      <dgm:t>
        <a:bodyPr/>
        <a:lstStyle/>
        <a:p>
          <a:endParaRPr lang="es-PE"/>
        </a:p>
      </dgm:t>
    </dgm:pt>
    <dgm:pt modelId="{A09641E9-A923-4FEE-BA56-2C7290207136}">
      <dgm:prSet/>
      <dgm:spPr>
        <a:solidFill>
          <a:schemeClr val="accent2">
            <a:alpha val="90000"/>
          </a:schemeClr>
        </a:solidFill>
      </dgm:spPr>
      <dgm:t>
        <a:bodyPr/>
        <a:lstStyle/>
        <a:p>
          <a:pPr algn="just"/>
          <a:r>
            <a:rPr lang="es-PE" b="1" dirty="0" smtClean="0"/>
            <a:t>Cada participante domina profundamente el tema a tratar. </a:t>
          </a:r>
        </a:p>
        <a:p>
          <a:pPr algn="just"/>
          <a:r>
            <a:rPr lang="es-PE" b="1" dirty="0" smtClean="0"/>
            <a:t>Según modalidad tienen semanas, días o solo horas para la preparación de un tema. Esto determina que los equipos deban hacer buen uso del tiempo y realizar una investigación exhaustiva del tema y sus implicaciones.</a:t>
          </a:r>
          <a:endParaRPr lang="es-PE" b="1" dirty="0"/>
        </a:p>
      </dgm:t>
    </dgm:pt>
    <dgm:pt modelId="{51ABFE81-E0E1-4C2D-B029-BA3F25F4E00A}" type="parTrans" cxnId="{AD60821F-4793-458D-80BF-939EE101B99D}">
      <dgm:prSet/>
      <dgm:spPr/>
      <dgm:t>
        <a:bodyPr/>
        <a:lstStyle/>
        <a:p>
          <a:endParaRPr lang="es-PE"/>
        </a:p>
      </dgm:t>
    </dgm:pt>
    <dgm:pt modelId="{1D291A9B-AA7E-445F-90DA-7D573E7CA93E}" type="sibTrans" cxnId="{AD60821F-4793-458D-80BF-939EE101B99D}">
      <dgm:prSet/>
      <dgm:spPr/>
      <dgm:t>
        <a:bodyPr/>
        <a:lstStyle/>
        <a:p>
          <a:endParaRPr lang="es-PE"/>
        </a:p>
      </dgm:t>
    </dgm:pt>
    <dgm:pt modelId="{6541C163-6904-42A3-8843-D585516DF966}">
      <dgm:prSet/>
      <dgm:spPr>
        <a:solidFill>
          <a:schemeClr val="accent2">
            <a:alpha val="90000"/>
          </a:schemeClr>
        </a:solidFill>
      </dgm:spPr>
      <dgm:t>
        <a:bodyPr/>
        <a:lstStyle/>
        <a:p>
          <a:pPr algn="just"/>
          <a:r>
            <a:rPr lang="es-PE" b="1" dirty="0" smtClean="0"/>
            <a:t>Es aquel que determinará el tiempo de exposición para cada participante, de 3 a 5 minutos, durante el cual cada participante habrá de presentar los puntos más relevantes del tema y poner orden, y da la palabra conforme al orden de cada equipo.</a:t>
          </a:r>
          <a:endParaRPr lang="es-PE" b="1" dirty="0"/>
        </a:p>
      </dgm:t>
    </dgm:pt>
    <dgm:pt modelId="{EFD76FE1-4B48-4BE9-8E79-44BE8546B4EC}" type="parTrans" cxnId="{B1154E40-E441-4BB1-AEA2-B249566EC5E2}">
      <dgm:prSet/>
      <dgm:spPr/>
      <dgm:t>
        <a:bodyPr/>
        <a:lstStyle/>
        <a:p>
          <a:endParaRPr lang="es-PE"/>
        </a:p>
      </dgm:t>
    </dgm:pt>
    <dgm:pt modelId="{D9CA10E1-D55D-4394-824D-967D76888C91}" type="sibTrans" cxnId="{B1154E40-E441-4BB1-AEA2-B249566EC5E2}">
      <dgm:prSet/>
      <dgm:spPr/>
      <dgm:t>
        <a:bodyPr/>
        <a:lstStyle/>
        <a:p>
          <a:endParaRPr lang="es-PE"/>
        </a:p>
      </dgm:t>
    </dgm:pt>
    <dgm:pt modelId="{127A31F7-73C9-498E-B7D5-BA18C71865E8}" type="pres">
      <dgm:prSet presAssocID="{82041F42-2325-4FFE-8545-7C63431ED8E2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PE"/>
        </a:p>
      </dgm:t>
    </dgm:pt>
    <dgm:pt modelId="{2063BAB2-7FFA-4B17-909E-2831EBD1EB80}" type="pres">
      <dgm:prSet presAssocID="{4F2D4A3C-FDB5-489D-94D4-86BDAD8E6CD5}" presName="posSpace" presStyleCnt="0"/>
      <dgm:spPr/>
    </dgm:pt>
    <dgm:pt modelId="{BCCDD35F-DD41-4C12-BBB9-75235B864FC7}" type="pres">
      <dgm:prSet presAssocID="{4F2D4A3C-FDB5-489D-94D4-86BDAD8E6CD5}" presName="vertFlow" presStyleCnt="0"/>
      <dgm:spPr/>
    </dgm:pt>
    <dgm:pt modelId="{868D6E71-B1B5-4CD9-8A7D-8CDC30C99827}" type="pres">
      <dgm:prSet presAssocID="{4F2D4A3C-FDB5-489D-94D4-86BDAD8E6CD5}" presName="topSpace" presStyleCnt="0"/>
      <dgm:spPr/>
    </dgm:pt>
    <dgm:pt modelId="{A1143B0B-D7AC-4353-BEEF-20D87021174B}" type="pres">
      <dgm:prSet presAssocID="{4F2D4A3C-FDB5-489D-94D4-86BDAD8E6CD5}" presName="firstComp" presStyleCnt="0"/>
      <dgm:spPr/>
    </dgm:pt>
    <dgm:pt modelId="{5DBB45A6-FCE8-4F13-BD71-B2FB26832C85}" type="pres">
      <dgm:prSet presAssocID="{4F2D4A3C-FDB5-489D-94D4-86BDAD8E6CD5}" presName="firstChild" presStyleLbl="bgAccFollowNode1" presStyleIdx="0" presStyleCnt="4" custLinFactNeighborX="-1664"/>
      <dgm:spPr/>
      <dgm:t>
        <a:bodyPr/>
        <a:lstStyle/>
        <a:p>
          <a:endParaRPr lang="es-PE"/>
        </a:p>
      </dgm:t>
    </dgm:pt>
    <dgm:pt modelId="{5CB97EF8-DE44-476E-8465-1FA90D60D749}" type="pres">
      <dgm:prSet presAssocID="{4F2D4A3C-FDB5-489D-94D4-86BDAD8E6CD5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8665109-518D-43B0-8DBD-6724F49777D9}" type="pres">
      <dgm:prSet presAssocID="{F438F085-4CBB-47BB-A18E-959D317E2593}" presName="comp" presStyleCnt="0"/>
      <dgm:spPr/>
    </dgm:pt>
    <dgm:pt modelId="{A611CC6C-8139-4C4B-A10D-3561B7BAE491}" type="pres">
      <dgm:prSet presAssocID="{F438F085-4CBB-47BB-A18E-959D317E2593}" presName="child" presStyleLbl="bgAccFollowNode1" presStyleIdx="1" presStyleCnt="4" custLinFactNeighborX="-1664" custLinFactNeighborY="85"/>
      <dgm:spPr/>
      <dgm:t>
        <a:bodyPr/>
        <a:lstStyle/>
        <a:p>
          <a:endParaRPr lang="es-PE"/>
        </a:p>
      </dgm:t>
    </dgm:pt>
    <dgm:pt modelId="{89243CC7-B7E6-48F4-BFE4-4BE734673303}" type="pres">
      <dgm:prSet presAssocID="{F438F085-4CBB-47BB-A18E-959D317E2593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E06BD41-42FE-437E-8CC9-3D158DA87B39}" type="pres">
      <dgm:prSet presAssocID="{4F2D4A3C-FDB5-489D-94D4-86BDAD8E6CD5}" presName="negSpace" presStyleCnt="0"/>
      <dgm:spPr/>
    </dgm:pt>
    <dgm:pt modelId="{839D71EF-EAD5-431E-B483-78D50F5DA25E}" type="pres">
      <dgm:prSet presAssocID="{4F2D4A3C-FDB5-489D-94D4-86BDAD8E6CD5}" presName="circle" presStyleLbl="node1" presStyleIdx="0" presStyleCnt="2"/>
      <dgm:spPr/>
      <dgm:t>
        <a:bodyPr/>
        <a:lstStyle/>
        <a:p>
          <a:endParaRPr lang="es-PE"/>
        </a:p>
      </dgm:t>
    </dgm:pt>
    <dgm:pt modelId="{5889D4D6-EEBF-4112-9F06-6649FF934001}" type="pres">
      <dgm:prSet presAssocID="{B0190259-E8BF-49B8-B9CB-0EEC630DF676}" presName="transSpace" presStyleCnt="0"/>
      <dgm:spPr/>
    </dgm:pt>
    <dgm:pt modelId="{84B8373A-C785-4074-B7DA-A139F3339559}" type="pres">
      <dgm:prSet presAssocID="{F24B5A8A-E70C-4E97-8D25-44B83407D448}" presName="posSpace" presStyleCnt="0"/>
      <dgm:spPr/>
    </dgm:pt>
    <dgm:pt modelId="{98F33D17-9980-4521-A1DD-538F9C28CE08}" type="pres">
      <dgm:prSet presAssocID="{F24B5A8A-E70C-4E97-8D25-44B83407D448}" presName="vertFlow" presStyleCnt="0"/>
      <dgm:spPr/>
    </dgm:pt>
    <dgm:pt modelId="{BE834AAD-3702-4E0D-BE73-40DB56685269}" type="pres">
      <dgm:prSet presAssocID="{F24B5A8A-E70C-4E97-8D25-44B83407D448}" presName="topSpace" presStyleCnt="0"/>
      <dgm:spPr/>
    </dgm:pt>
    <dgm:pt modelId="{4E62EFA2-CC71-4A0F-9013-084C0BB18E8D}" type="pres">
      <dgm:prSet presAssocID="{F24B5A8A-E70C-4E97-8D25-44B83407D448}" presName="firstComp" presStyleCnt="0"/>
      <dgm:spPr/>
    </dgm:pt>
    <dgm:pt modelId="{D1635698-6CA6-4A63-8692-2D21575B94AC}" type="pres">
      <dgm:prSet presAssocID="{F24B5A8A-E70C-4E97-8D25-44B83407D448}" presName="firstChild" presStyleLbl="bgAccFollowNode1" presStyleIdx="2" presStyleCnt="4"/>
      <dgm:spPr/>
      <dgm:t>
        <a:bodyPr/>
        <a:lstStyle/>
        <a:p>
          <a:endParaRPr lang="es-PE"/>
        </a:p>
      </dgm:t>
    </dgm:pt>
    <dgm:pt modelId="{EB18F129-E49B-4142-A3C0-819E964860AE}" type="pres">
      <dgm:prSet presAssocID="{F24B5A8A-E70C-4E97-8D25-44B83407D448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C086DDB-D065-404C-A2F3-74260CB94FB4}" type="pres">
      <dgm:prSet presAssocID="{A09641E9-A923-4FEE-BA56-2C7290207136}" presName="comp" presStyleCnt="0"/>
      <dgm:spPr/>
    </dgm:pt>
    <dgm:pt modelId="{080779E9-5EC7-4371-ADD9-95DD2003A118}" type="pres">
      <dgm:prSet presAssocID="{A09641E9-A923-4FEE-BA56-2C7290207136}" presName="child" presStyleLbl="bgAccFollowNode1" presStyleIdx="3" presStyleCnt="4"/>
      <dgm:spPr/>
      <dgm:t>
        <a:bodyPr/>
        <a:lstStyle/>
        <a:p>
          <a:endParaRPr lang="es-PE"/>
        </a:p>
      </dgm:t>
    </dgm:pt>
    <dgm:pt modelId="{208C6E4B-1891-4A72-A641-70D990C3DA8D}" type="pres">
      <dgm:prSet presAssocID="{A09641E9-A923-4FEE-BA56-2C7290207136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62EF304-FBED-4F79-BC0C-E2F40F173C16}" type="pres">
      <dgm:prSet presAssocID="{F24B5A8A-E70C-4E97-8D25-44B83407D448}" presName="negSpace" presStyleCnt="0"/>
      <dgm:spPr/>
    </dgm:pt>
    <dgm:pt modelId="{DB1C1565-8A15-4CE3-8837-24DDA33B4824}" type="pres">
      <dgm:prSet presAssocID="{F24B5A8A-E70C-4E97-8D25-44B83407D448}" presName="circle" presStyleLbl="node1" presStyleIdx="1" presStyleCnt="2" custLinFactNeighborY="72086"/>
      <dgm:spPr/>
      <dgm:t>
        <a:bodyPr/>
        <a:lstStyle/>
        <a:p>
          <a:endParaRPr lang="es-PE"/>
        </a:p>
      </dgm:t>
    </dgm:pt>
  </dgm:ptLst>
  <dgm:cxnLst>
    <dgm:cxn modelId="{C5DBD088-E9B3-4177-8034-B93AF0DB324C}" type="presOf" srcId="{A559AEAF-15D0-498A-8FAC-056249C5B82F}" destId="{EB18F129-E49B-4142-A3C0-819E964860AE}" srcOrd="1" destOrd="0" presId="urn:microsoft.com/office/officeart/2005/8/layout/hList9"/>
    <dgm:cxn modelId="{294F1D0F-DD9F-4118-A037-815AD3B324C8}" type="presOf" srcId="{6541C163-6904-42A3-8843-D585516DF966}" destId="{5CB97EF8-DE44-476E-8465-1FA90D60D749}" srcOrd="1" destOrd="0" presId="urn:microsoft.com/office/officeart/2005/8/layout/hList9"/>
    <dgm:cxn modelId="{AD60821F-4793-458D-80BF-939EE101B99D}" srcId="{F24B5A8A-E70C-4E97-8D25-44B83407D448}" destId="{A09641E9-A923-4FEE-BA56-2C7290207136}" srcOrd="1" destOrd="0" parTransId="{51ABFE81-E0E1-4C2D-B029-BA3F25F4E00A}" sibTransId="{1D291A9B-AA7E-445F-90DA-7D573E7CA93E}"/>
    <dgm:cxn modelId="{22520D9A-683F-44F0-9629-62BC9486708B}" srcId="{82041F42-2325-4FFE-8545-7C63431ED8E2}" destId="{4F2D4A3C-FDB5-489D-94D4-86BDAD8E6CD5}" srcOrd="0" destOrd="0" parTransId="{C46DCF12-ABEF-4428-A208-AECD691F28BE}" sibTransId="{B0190259-E8BF-49B8-B9CB-0EEC630DF676}"/>
    <dgm:cxn modelId="{83A386C7-3702-4104-B3F8-59EDC7FF1F67}" srcId="{4F2D4A3C-FDB5-489D-94D4-86BDAD8E6CD5}" destId="{F438F085-4CBB-47BB-A18E-959D317E2593}" srcOrd="1" destOrd="0" parTransId="{3B262883-E13E-49F9-B07A-55D493D2539B}" sibTransId="{264B6A77-CCAF-48CA-8283-7EB6EF5DF048}"/>
    <dgm:cxn modelId="{447D01E5-4B8A-4B33-B13A-5E7BD78D7175}" srcId="{82041F42-2325-4FFE-8545-7C63431ED8E2}" destId="{F24B5A8A-E70C-4E97-8D25-44B83407D448}" srcOrd="1" destOrd="0" parTransId="{6A40D26D-E133-4478-BBD7-B7DDB6E9D33B}" sibTransId="{78AA0C04-E9A0-477C-9699-76AFFE4BECE9}"/>
    <dgm:cxn modelId="{1B3694A7-8941-4161-998A-EE185E7D868B}" type="presOf" srcId="{F438F085-4CBB-47BB-A18E-959D317E2593}" destId="{89243CC7-B7E6-48F4-BFE4-4BE734673303}" srcOrd="1" destOrd="0" presId="urn:microsoft.com/office/officeart/2005/8/layout/hList9"/>
    <dgm:cxn modelId="{B8FE56D3-9D17-4557-A3F0-A5688B9BBBF7}" type="presOf" srcId="{6541C163-6904-42A3-8843-D585516DF966}" destId="{5DBB45A6-FCE8-4F13-BD71-B2FB26832C85}" srcOrd="0" destOrd="0" presId="urn:microsoft.com/office/officeart/2005/8/layout/hList9"/>
    <dgm:cxn modelId="{2703194B-1978-4162-A104-BD83AE58F5B8}" srcId="{F24B5A8A-E70C-4E97-8D25-44B83407D448}" destId="{A559AEAF-15D0-498A-8FAC-056249C5B82F}" srcOrd="0" destOrd="0" parTransId="{6EC24329-4343-4D08-8CF0-EC2B51537DDE}" sibTransId="{336C8754-5D76-4073-9337-585CC0CEE60B}"/>
    <dgm:cxn modelId="{047D5CBD-3B9A-4716-83A3-657A30E30B00}" type="presOf" srcId="{F438F085-4CBB-47BB-A18E-959D317E2593}" destId="{A611CC6C-8139-4C4B-A10D-3561B7BAE491}" srcOrd="0" destOrd="0" presId="urn:microsoft.com/office/officeart/2005/8/layout/hList9"/>
    <dgm:cxn modelId="{94230770-CEB8-4D51-A3D4-BFE349CD2151}" type="presOf" srcId="{A559AEAF-15D0-498A-8FAC-056249C5B82F}" destId="{D1635698-6CA6-4A63-8692-2D21575B94AC}" srcOrd="0" destOrd="0" presId="urn:microsoft.com/office/officeart/2005/8/layout/hList9"/>
    <dgm:cxn modelId="{32FE6DF9-6DE7-4927-9AE9-5311E22D7CD1}" type="presOf" srcId="{82041F42-2325-4FFE-8545-7C63431ED8E2}" destId="{127A31F7-73C9-498E-B7D5-BA18C71865E8}" srcOrd="0" destOrd="0" presId="urn:microsoft.com/office/officeart/2005/8/layout/hList9"/>
    <dgm:cxn modelId="{6F427EEF-73A4-4F20-94A8-21172B47DF9A}" type="presOf" srcId="{A09641E9-A923-4FEE-BA56-2C7290207136}" destId="{080779E9-5EC7-4371-ADD9-95DD2003A118}" srcOrd="0" destOrd="0" presId="urn:microsoft.com/office/officeart/2005/8/layout/hList9"/>
    <dgm:cxn modelId="{4E5826E3-AFBC-4AEA-925A-C5BD3DC2092C}" type="presOf" srcId="{4F2D4A3C-FDB5-489D-94D4-86BDAD8E6CD5}" destId="{839D71EF-EAD5-431E-B483-78D50F5DA25E}" srcOrd="0" destOrd="0" presId="urn:microsoft.com/office/officeart/2005/8/layout/hList9"/>
    <dgm:cxn modelId="{B1154E40-E441-4BB1-AEA2-B249566EC5E2}" srcId="{4F2D4A3C-FDB5-489D-94D4-86BDAD8E6CD5}" destId="{6541C163-6904-42A3-8843-D585516DF966}" srcOrd="0" destOrd="0" parTransId="{EFD76FE1-4B48-4BE9-8E79-44BE8546B4EC}" sibTransId="{D9CA10E1-D55D-4394-824D-967D76888C91}"/>
    <dgm:cxn modelId="{917161FA-F24C-4E7E-ACBB-646BE0688EA1}" type="presOf" srcId="{F24B5A8A-E70C-4E97-8D25-44B83407D448}" destId="{DB1C1565-8A15-4CE3-8837-24DDA33B4824}" srcOrd="0" destOrd="0" presId="urn:microsoft.com/office/officeart/2005/8/layout/hList9"/>
    <dgm:cxn modelId="{A7C33D0D-9405-46AB-8EA5-5A1B400345F0}" type="presOf" srcId="{A09641E9-A923-4FEE-BA56-2C7290207136}" destId="{208C6E4B-1891-4A72-A641-70D990C3DA8D}" srcOrd="1" destOrd="0" presId="urn:microsoft.com/office/officeart/2005/8/layout/hList9"/>
    <dgm:cxn modelId="{3D1084A6-0A7C-45F6-A7B3-DE9C02543725}" type="presParOf" srcId="{127A31F7-73C9-498E-B7D5-BA18C71865E8}" destId="{2063BAB2-7FFA-4B17-909E-2831EBD1EB80}" srcOrd="0" destOrd="0" presId="urn:microsoft.com/office/officeart/2005/8/layout/hList9"/>
    <dgm:cxn modelId="{C989B583-245F-4DCD-94C3-536A24F7858F}" type="presParOf" srcId="{127A31F7-73C9-498E-B7D5-BA18C71865E8}" destId="{BCCDD35F-DD41-4C12-BBB9-75235B864FC7}" srcOrd="1" destOrd="0" presId="urn:microsoft.com/office/officeart/2005/8/layout/hList9"/>
    <dgm:cxn modelId="{9F78FC8E-8783-4B73-83B8-60A0EE2EE638}" type="presParOf" srcId="{BCCDD35F-DD41-4C12-BBB9-75235B864FC7}" destId="{868D6E71-B1B5-4CD9-8A7D-8CDC30C99827}" srcOrd="0" destOrd="0" presId="urn:microsoft.com/office/officeart/2005/8/layout/hList9"/>
    <dgm:cxn modelId="{1BB63F35-04DA-46E7-93DB-E8786F633948}" type="presParOf" srcId="{BCCDD35F-DD41-4C12-BBB9-75235B864FC7}" destId="{A1143B0B-D7AC-4353-BEEF-20D87021174B}" srcOrd="1" destOrd="0" presId="urn:microsoft.com/office/officeart/2005/8/layout/hList9"/>
    <dgm:cxn modelId="{90A6F1FB-FF79-40C6-84B5-D8FD9DFB5B2A}" type="presParOf" srcId="{A1143B0B-D7AC-4353-BEEF-20D87021174B}" destId="{5DBB45A6-FCE8-4F13-BD71-B2FB26832C85}" srcOrd="0" destOrd="0" presId="urn:microsoft.com/office/officeart/2005/8/layout/hList9"/>
    <dgm:cxn modelId="{9EA89DE1-4BF7-4DA6-AA4A-820CF636443B}" type="presParOf" srcId="{A1143B0B-D7AC-4353-BEEF-20D87021174B}" destId="{5CB97EF8-DE44-476E-8465-1FA90D60D749}" srcOrd="1" destOrd="0" presId="urn:microsoft.com/office/officeart/2005/8/layout/hList9"/>
    <dgm:cxn modelId="{F5917614-C329-44B5-AB6F-BBD53106C4C3}" type="presParOf" srcId="{BCCDD35F-DD41-4C12-BBB9-75235B864FC7}" destId="{98665109-518D-43B0-8DBD-6724F49777D9}" srcOrd="2" destOrd="0" presId="urn:microsoft.com/office/officeart/2005/8/layout/hList9"/>
    <dgm:cxn modelId="{9D786363-F788-44CE-99F1-2C6CC9F2FC47}" type="presParOf" srcId="{98665109-518D-43B0-8DBD-6724F49777D9}" destId="{A611CC6C-8139-4C4B-A10D-3561B7BAE491}" srcOrd="0" destOrd="0" presId="urn:microsoft.com/office/officeart/2005/8/layout/hList9"/>
    <dgm:cxn modelId="{62504944-7214-4917-95CB-58F4CC99703A}" type="presParOf" srcId="{98665109-518D-43B0-8DBD-6724F49777D9}" destId="{89243CC7-B7E6-48F4-BFE4-4BE734673303}" srcOrd="1" destOrd="0" presId="urn:microsoft.com/office/officeart/2005/8/layout/hList9"/>
    <dgm:cxn modelId="{4A06F3A5-AB48-4578-B668-A0FC1B74B573}" type="presParOf" srcId="{127A31F7-73C9-498E-B7D5-BA18C71865E8}" destId="{FE06BD41-42FE-437E-8CC9-3D158DA87B39}" srcOrd="2" destOrd="0" presId="urn:microsoft.com/office/officeart/2005/8/layout/hList9"/>
    <dgm:cxn modelId="{DF60EB8F-BCBD-422A-AAB6-C85729F2945D}" type="presParOf" srcId="{127A31F7-73C9-498E-B7D5-BA18C71865E8}" destId="{839D71EF-EAD5-431E-B483-78D50F5DA25E}" srcOrd="3" destOrd="0" presId="urn:microsoft.com/office/officeart/2005/8/layout/hList9"/>
    <dgm:cxn modelId="{5C44355E-2ECC-4B9E-ACE1-A0B8F76990C6}" type="presParOf" srcId="{127A31F7-73C9-498E-B7D5-BA18C71865E8}" destId="{5889D4D6-EEBF-4112-9F06-6649FF934001}" srcOrd="4" destOrd="0" presId="urn:microsoft.com/office/officeart/2005/8/layout/hList9"/>
    <dgm:cxn modelId="{E6EFFC81-71FD-42A8-9A67-BBE1655F6A3B}" type="presParOf" srcId="{127A31F7-73C9-498E-B7D5-BA18C71865E8}" destId="{84B8373A-C785-4074-B7DA-A139F3339559}" srcOrd="5" destOrd="0" presId="urn:microsoft.com/office/officeart/2005/8/layout/hList9"/>
    <dgm:cxn modelId="{B65DBFB9-74CC-4320-924C-97A6D6A7A6D9}" type="presParOf" srcId="{127A31F7-73C9-498E-B7D5-BA18C71865E8}" destId="{98F33D17-9980-4521-A1DD-538F9C28CE08}" srcOrd="6" destOrd="0" presId="urn:microsoft.com/office/officeart/2005/8/layout/hList9"/>
    <dgm:cxn modelId="{1139B307-A9BE-462F-AA63-BAA59D3FC45D}" type="presParOf" srcId="{98F33D17-9980-4521-A1DD-538F9C28CE08}" destId="{BE834AAD-3702-4E0D-BE73-40DB56685269}" srcOrd="0" destOrd="0" presId="urn:microsoft.com/office/officeart/2005/8/layout/hList9"/>
    <dgm:cxn modelId="{1A3B629E-50ED-49D9-BFBA-98B046E39069}" type="presParOf" srcId="{98F33D17-9980-4521-A1DD-538F9C28CE08}" destId="{4E62EFA2-CC71-4A0F-9013-084C0BB18E8D}" srcOrd="1" destOrd="0" presId="urn:microsoft.com/office/officeart/2005/8/layout/hList9"/>
    <dgm:cxn modelId="{62898A02-1244-46DE-94C8-A5FF783E47DE}" type="presParOf" srcId="{4E62EFA2-CC71-4A0F-9013-084C0BB18E8D}" destId="{D1635698-6CA6-4A63-8692-2D21575B94AC}" srcOrd="0" destOrd="0" presId="urn:microsoft.com/office/officeart/2005/8/layout/hList9"/>
    <dgm:cxn modelId="{728349A4-498A-4B47-BF33-E256CDD57551}" type="presParOf" srcId="{4E62EFA2-CC71-4A0F-9013-084C0BB18E8D}" destId="{EB18F129-E49B-4142-A3C0-819E964860AE}" srcOrd="1" destOrd="0" presId="urn:microsoft.com/office/officeart/2005/8/layout/hList9"/>
    <dgm:cxn modelId="{78F422D4-E5BE-4AEE-B98B-B5C3927A2C10}" type="presParOf" srcId="{98F33D17-9980-4521-A1DD-538F9C28CE08}" destId="{0C086DDB-D065-404C-A2F3-74260CB94FB4}" srcOrd="2" destOrd="0" presId="urn:microsoft.com/office/officeart/2005/8/layout/hList9"/>
    <dgm:cxn modelId="{D488BDC1-0651-4941-A831-B4ECD32DA391}" type="presParOf" srcId="{0C086DDB-D065-404C-A2F3-74260CB94FB4}" destId="{080779E9-5EC7-4371-ADD9-95DD2003A118}" srcOrd="0" destOrd="0" presId="urn:microsoft.com/office/officeart/2005/8/layout/hList9"/>
    <dgm:cxn modelId="{3F00F6F9-3D5B-4798-BA4F-3B5E06FBCF88}" type="presParOf" srcId="{0C086DDB-D065-404C-A2F3-74260CB94FB4}" destId="{208C6E4B-1891-4A72-A641-70D990C3DA8D}" srcOrd="1" destOrd="0" presId="urn:microsoft.com/office/officeart/2005/8/layout/hList9"/>
    <dgm:cxn modelId="{5A4CAA4E-7CB8-4147-A1D3-94D7F43E8697}" type="presParOf" srcId="{127A31F7-73C9-498E-B7D5-BA18C71865E8}" destId="{262EF304-FBED-4F79-BC0C-E2F40F173C16}" srcOrd="7" destOrd="0" presId="urn:microsoft.com/office/officeart/2005/8/layout/hList9"/>
    <dgm:cxn modelId="{7A14BE4F-14E3-40B8-B794-D38F02FF82FA}" type="presParOf" srcId="{127A31F7-73C9-498E-B7D5-BA18C71865E8}" destId="{DB1C1565-8A15-4CE3-8837-24DDA33B4824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2E98C9-D6E6-4563-9B86-8DEED98D3939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s-PE"/>
        </a:p>
      </dgm:t>
    </dgm:pt>
    <dgm:pt modelId="{DFAB791D-6697-442E-B6AB-2A031A286088}">
      <dgm:prSet/>
      <dgm:spPr/>
      <dgm:t>
        <a:bodyPr/>
        <a:lstStyle/>
        <a:p>
          <a:pPr rtl="0"/>
          <a:r>
            <a:rPr lang="es-PE" dirty="0" smtClean="0"/>
            <a:t>Se basa en la competición de </a:t>
          </a:r>
          <a:r>
            <a:rPr lang="es-PE" b="1" dirty="0" smtClean="0"/>
            <a:t>más de dos personas</a:t>
          </a:r>
          <a:r>
            <a:rPr lang="es-PE" dirty="0" smtClean="0"/>
            <a:t>. </a:t>
          </a:r>
          <a:endParaRPr lang="es-PE" dirty="0"/>
        </a:p>
      </dgm:t>
    </dgm:pt>
    <dgm:pt modelId="{E49DA15D-12CA-43DF-BD2E-3F654FCD12DF}" type="parTrans" cxnId="{D037A2B8-48FE-4D6B-8454-46C560F84401}">
      <dgm:prSet/>
      <dgm:spPr/>
      <dgm:t>
        <a:bodyPr/>
        <a:lstStyle/>
        <a:p>
          <a:endParaRPr lang="es-PE"/>
        </a:p>
      </dgm:t>
    </dgm:pt>
    <dgm:pt modelId="{FAFE3686-F349-48ED-98C7-F22CE76DDCFA}" type="sibTrans" cxnId="{D037A2B8-48FE-4D6B-8454-46C560F84401}">
      <dgm:prSet/>
      <dgm:spPr/>
      <dgm:t>
        <a:bodyPr/>
        <a:lstStyle/>
        <a:p>
          <a:endParaRPr lang="es-PE"/>
        </a:p>
      </dgm:t>
    </dgm:pt>
    <dgm:pt modelId="{4C3585C2-E9B3-4144-B223-32223424FD0C}">
      <dgm:prSet/>
      <dgm:spPr/>
      <dgm:t>
        <a:bodyPr/>
        <a:lstStyle/>
        <a:p>
          <a:pPr rtl="0"/>
          <a:r>
            <a:rPr lang="es-PE" dirty="0" smtClean="0"/>
            <a:t>Del sistema parlamentario toma términos como </a:t>
          </a:r>
          <a:r>
            <a:rPr lang="es-PE" b="1" i="1" dirty="0" smtClean="0"/>
            <a:t>Gobierno</a:t>
          </a:r>
          <a:r>
            <a:rPr lang="es-PE" b="1" dirty="0" smtClean="0"/>
            <a:t>  u </a:t>
          </a:r>
          <a:r>
            <a:rPr lang="es-PE" b="1" i="1" dirty="0" smtClean="0"/>
            <a:t>Oposición</a:t>
          </a:r>
          <a:r>
            <a:rPr lang="es-PE" dirty="0" smtClean="0"/>
            <a:t>, lo que nos indica la variedad de combinaciones que pueden ponerse en marcha para la defensa (total o parcial, negociables) o la discrepancia (total o parcial, negociables).</a:t>
          </a:r>
          <a:endParaRPr lang="es-PE" dirty="0"/>
        </a:p>
      </dgm:t>
    </dgm:pt>
    <dgm:pt modelId="{0273F609-AF85-4A93-BD78-61ED377053EE}" type="parTrans" cxnId="{627F4D93-73D0-4CAF-8E41-EA39B53F870F}">
      <dgm:prSet/>
      <dgm:spPr/>
      <dgm:t>
        <a:bodyPr/>
        <a:lstStyle/>
        <a:p>
          <a:endParaRPr lang="es-PE"/>
        </a:p>
      </dgm:t>
    </dgm:pt>
    <dgm:pt modelId="{DA1614B8-6215-423B-B2FD-0DE4ED9747CB}" type="sibTrans" cxnId="{627F4D93-73D0-4CAF-8E41-EA39B53F870F}">
      <dgm:prSet/>
      <dgm:spPr/>
      <dgm:t>
        <a:bodyPr/>
        <a:lstStyle/>
        <a:p>
          <a:endParaRPr lang="es-PE"/>
        </a:p>
      </dgm:t>
    </dgm:pt>
    <dgm:pt modelId="{2C08DEC2-EBE8-4CE7-A4E3-583BBF506888}">
      <dgm:prSet/>
      <dgm:spPr/>
      <dgm:t>
        <a:bodyPr/>
        <a:lstStyle/>
        <a:p>
          <a:pPr rtl="0"/>
          <a:r>
            <a:rPr lang="es-PE" b="1" dirty="0" smtClean="0"/>
            <a:t>Los temas</a:t>
          </a:r>
          <a:r>
            <a:rPr lang="es-PE" dirty="0" smtClean="0"/>
            <a:t> que se tratan deben ser </a:t>
          </a:r>
          <a:r>
            <a:rPr lang="es-PE" b="1" dirty="0" smtClean="0"/>
            <a:t>fijados por los organizadores</a:t>
          </a:r>
          <a:r>
            <a:rPr lang="es-PE" dirty="0" smtClean="0"/>
            <a:t> de la asamblea </a:t>
          </a:r>
          <a:endParaRPr lang="es-PE" dirty="0"/>
        </a:p>
      </dgm:t>
    </dgm:pt>
    <dgm:pt modelId="{90CC8735-EA6E-4F4B-96D4-2533A32D6C19}" type="parTrans" cxnId="{EE1B35EB-76DC-442E-92F8-6FF5AD9F72C2}">
      <dgm:prSet/>
      <dgm:spPr/>
      <dgm:t>
        <a:bodyPr/>
        <a:lstStyle/>
        <a:p>
          <a:endParaRPr lang="es-PE"/>
        </a:p>
      </dgm:t>
    </dgm:pt>
    <dgm:pt modelId="{9403D857-C79B-4DF6-807F-D841FC30D7D6}" type="sibTrans" cxnId="{EE1B35EB-76DC-442E-92F8-6FF5AD9F72C2}">
      <dgm:prSet/>
      <dgm:spPr/>
      <dgm:t>
        <a:bodyPr/>
        <a:lstStyle/>
        <a:p>
          <a:endParaRPr lang="es-PE"/>
        </a:p>
      </dgm:t>
    </dgm:pt>
    <dgm:pt modelId="{9132DA89-825E-4082-8ECA-ED16108A46ED}">
      <dgm:prSet/>
      <dgm:spPr/>
      <dgm:t>
        <a:bodyPr/>
        <a:lstStyle/>
        <a:p>
          <a:pPr rtl="0"/>
          <a:r>
            <a:rPr lang="es-PE" b="1" dirty="0" smtClean="0"/>
            <a:t>No recurre a pruebas documentales ni a trabajo de investigación </a:t>
          </a:r>
          <a:r>
            <a:rPr lang="es-PE" dirty="0" smtClean="0"/>
            <a:t>previo y se centra en producir argumentaciones buenas, verosímiles y formalmente correctas, lo que entra de lleno en el campo del uso de la Retórica como herramienta dialéctica. </a:t>
          </a:r>
          <a:endParaRPr lang="es-PE" dirty="0"/>
        </a:p>
      </dgm:t>
    </dgm:pt>
    <dgm:pt modelId="{0D2FA50F-C6C3-4FFF-89A1-5254871A8F47}" type="parTrans" cxnId="{4B85F2C0-0448-436A-8977-026523A10D46}">
      <dgm:prSet/>
      <dgm:spPr/>
      <dgm:t>
        <a:bodyPr/>
        <a:lstStyle/>
        <a:p>
          <a:endParaRPr lang="es-PE"/>
        </a:p>
      </dgm:t>
    </dgm:pt>
    <dgm:pt modelId="{8C0A4271-3534-4CCE-A456-8C086851C8A1}" type="sibTrans" cxnId="{4B85F2C0-0448-436A-8977-026523A10D46}">
      <dgm:prSet/>
      <dgm:spPr/>
      <dgm:t>
        <a:bodyPr/>
        <a:lstStyle/>
        <a:p>
          <a:endParaRPr lang="es-PE"/>
        </a:p>
      </dgm:t>
    </dgm:pt>
    <dgm:pt modelId="{32693C2F-610E-491A-AF16-8D98C5DB7D97}">
      <dgm:prSet/>
      <dgm:spPr/>
      <dgm:t>
        <a:bodyPr/>
        <a:lstStyle/>
        <a:p>
          <a:pPr rtl="0"/>
          <a:r>
            <a:rPr lang="es-PE" dirty="0" smtClean="0"/>
            <a:t>Un rasgo peculiar del debate parlamentario, tanto en el estilo estadounidense como en el británico, es que se le permite al </a:t>
          </a:r>
          <a:r>
            <a:rPr lang="es-PE" b="1" dirty="0" smtClean="0"/>
            <a:t>auditorio expresarse durante las intervenciones</a:t>
          </a:r>
          <a:r>
            <a:rPr lang="es-PE" dirty="0" smtClean="0"/>
            <a:t>, lo que significa que, excepción hecha del moderador, se le permite a cualquiera de los presentes vitorear o abuchear en cualquier momento.</a:t>
          </a:r>
          <a:br>
            <a:rPr lang="es-PE" dirty="0" smtClean="0"/>
          </a:br>
          <a:endParaRPr lang="es-PE" dirty="0"/>
        </a:p>
      </dgm:t>
    </dgm:pt>
    <dgm:pt modelId="{99B6AA77-D60E-42AA-8388-34987114AA41}" type="parTrans" cxnId="{ABC63B52-EF26-4E65-9C4B-E2B85AD2C930}">
      <dgm:prSet/>
      <dgm:spPr/>
      <dgm:t>
        <a:bodyPr/>
        <a:lstStyle/>
        <a:p>
          <a:endParaRPr lang="es-PE"/>
        </a:p>
      </dgm:t>
    </dgm:pt>
    <dgm:pt modelId="{58B5F61D-6796-4A04-8411-F1B3DBAD0270}" type="sibTrans" cxnId="{ABC63B52-EF26-4E65-9C4B-E2B85AD2C930}">
      <dgm:prSet/>
      <dgm:spPr/>
      <dgm:t>
        <a:bodyPr/>
        <a:lstStyle/>
        <a:p>
          <a:endParaRPr lang="es-PE"/>
        </a:p>
      </dgm:t>
    </dgm:pt>
    <dgm:pt modelId="{81B66732-9F45-4F8B-84ED-0CE3045CD0F3}">
      <dgm:prSet/>
      <dgm:spPr/>
      <dgm:t>
        <a:bodyPr/>
        <a:lstStyle/>
        <a:p>
          <a:pPr rtl="0"/>
          <a:r>
            <a:rPr lang="es-PE" dirty="0" smtClean="0"/>
            <a:t>Así, el debate parlamentario debe poner en acción elementos que lo conectan con la lógica, la dialéctica, la ejecución dramática, la correcta pronunciación... Es la </a:t>
          </a:r>
          <a:r>
            <a:rPr lang="es-PE" b="1" dirty="0" smtClean="0"/>
            <a:t>actividad retórica por excelencia</a:t>
          </a:r>
          <a:r>
            <a:rPr lang="es-PE" dirty="0" smtClean="0"/>
            <a:t>, y suele ser considerado el tipo más democrático de debate educativo.</a:t>
          </a:r>
          <a:endParaRPr lang="es-PE" dirty="0"/>
        </a:p>
      </dgm:t>
    </dgm:pt>
    <dgm:pt modelId="{D88090D4-ED16-46A5-891F-4846727E6F0D}" type="sibTrans" cxnId="{3DEADBF5-46EE-403E-B0A9-D2501CD3C8C7}">
      <dgm:prSet/>
      <dgm:spPr/>
      <dgm:t>
        <a:bodyPr/>
        <a:lstStyle/>
        <a:p>
          <a:endParaRPr lang="es-PE"/>
        </a:p>
      </dgm:t>
    </dgm:pt>
    <dgm:pt modelId="{6E3B438E-FC17-47BF-A94A-A50E9EBF8172}" type="parTrans" cxnId="{3DEADBF5-46EE-403E-B0A9-D2501CD3C8C7}">
      <dgm:prSet/>
      <dgm:spPr/>
      <dgm:t>
        <a:bodyPr/>
        <a:lstStyle/>
        <a:p>
          <a:endParaRPr lang="es-PE"/>
        </a:p>
      </dgm:t>
    </dgm:pt>
    <dgm:pt modelId="{C97465A1-D298-4DC8-A826-20CD3A74EA86}" type="pres">
      <dgm:prSet presAssocID="{DF2E98C9-D6E6-4563-9B86-8DEED98D393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01B04424-02F2-49AA-9678-7B668572B18B}" type="pres">
      <dgm:prSet presAssocID="{DFAB791D-6697-442E-B6AB-2A031A28608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567D87A-02BB-4B25-B1BA-862D31C405CA}" type="pres">
      <dgm:prSet presAssocID="{FAFE3686-F349-48ED-98C7-F22CE76DDCFA}" presName="sibTrans" presStyleCnt="0"/>
      <dgm:spPr/>
    </dgm:pt>
    <dgm:pt modelId="{36CA83AF-1254-4E72-8E9F-D0EB53C1DCB5}" type="pres">
      <dgm:prSet presAssocID="{4C3585C2-E9B3-4144-B223-32223424FD0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27F1475-D35C-4996-B32E-BA1DC183D5A8}" type="pres">
      <dgm:prSet presAssocID="{DA1614B8-6215-423B-B2FD-0DE4ED9747CB}" presName="sibTrans" presStyleCnt="0"/>
      <dgm:spPr/>
    </dgm:pt>
    <dgm:pt modelId="{2C1B2C7D-DFAA-4127-94A8-E27120659439}" type="pres">
      <dgm:prSet presAssocID="{2C08DEC2-EBE8-4CE7-A4E3-583BBF50688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C01DAA6-8072-4CFA-8B5C-F683C73F6B78}" type="pres">
      <dgm:prSet presAssocID="{9403D857-C79B-4DF6-807F-D841FC30D7D6}" presName="sibTrans" presStyleCnt="0"/>
      <dgm:spPr/>
    </dgm:pt>
    <dgm:pt modelId="{8310E0B1-42CC-4D96-9A17-80EEA39451D2}" type="pres">
      <dgm:prSet presAssocID="{9132DA89-825E-4082-8ECA-ED16108A46E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16848B5-3D25-4185-9EF1-6767B2299B36}" type="pres">
      <dgm:prSet presAssocID="{8C0A4271-3534-4CCE-A456-8C086851C8A1}" presName="sibTrans" presStyleCnt="0"/>
      <dgm:spPr/>
    </dgm:pt>
    <dgm:pt modelId="{46CE663B-5C02-4870-9C1A-4847D35DBFD1}" type="pres">
      <dgm:prSet presAssocID="{81B66732-9F45-4F8B-84ED-0CE3045CD0F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11D34CE-41E1-4FBB-B01A-8B74D1DBF36E}" type="pres">
      <dgm:prSet presAssocID="{D88090D4-ED16-46A5-891F-4846727E6F0D}" presName="sibTrans" presStyleCnt="0"/>
      <dgm:spPr/>
    </dgm:pt>
    <dgm:pt modelId="{22F52F15-C19D-4544-B170-13B825968638}" type="pres">
      <dgm:prSet presAssocID="{32693C2F-610E-491A-AF16-8D98C5DB7D9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4B85F2C0-0448-436A-8977-026523A10D46}" srcId="{DF2E98C9-D6E6-4563-9B86-8DEED98D3939}" destId="{9132DA89-825E-4082-8ECA-ED16108A46ED}" srcOrd="3" destOrd="0" parTransId="{0D2FA50F-C6C3-4FFF-89A1-5254871A8F47}" sibTransId="{8C0A4271-3534-4CCE-A456-8C086851C8A1}"/>
    <dgm:cxn modelId="{EE1B35EB-76DC-442E-92F8-6FF5AD9F72C2}" srcId="{DF2E98C9-D6E6-4563-9B86-8DEED98D3939}" destId="{2C08DEC2-EBE8-4CE7-A4E3-583BBF506888}" srcOrd="2" destOrd="0" parTransId="{90CC8735-EA6E-4F4B-96D4-2533A32D6C19}" sibTransId="{9403D857-C79B-4DF6-807F-D841FC30D7D6}"/>
    <dgm:cxn modelId="{627F4D93-73D0-4CAF-8E41-EA39B53F870F}" srcId="{DF2E98C9-D6E6-4563-9B86-8DEED98D3939}" destId="{4C3585C2-E9B3-4144-B223-32223424FD0C}" srcOrd="1" destOrd="0" parTransId="{0273F609-AF85-4A93-BD78-61ED377053EE}" sibTransId="{DA1614B8-6215-423B-B2FD-0DE4ED9747CB}"/>
    <dgm:cxn modelId="{A901235B-B428-4079-953A-66D9206FA713}" type="presOf" srcId="{81B66732-9F45-4F8B-84ED-0CE3045CD0F3}" destId="{46CE663B-5C02-4870-9C1A-4847D35DBFD1}" srcOrd="0" destOrd="0" presId="urn:microsoft.com/office/officeart/2005/8/layout/default"/>
    <dgm:cxn modelId="{2283AA45-CF99-4D4A-B8E5-497F1EF5B0F5}" type="presOf" srcId="{DF2E98C9-D6E6-4563-9B86-8DEED98D3939}" destId="{C97465A1-D298-4DC8-A826-20CD3A74EA86}" srcOrd="0" destOrd="0" presId="urn:microsoft.com/office/officeart/2005/8/layout/default"/>
    <dgm:cxn modelId="{3DEADBF5-46EE-403E-B0A9-D2501CD3C8C7}" srcId="{DF2E98C9-D6E6-4563-9B86-8DEED98D3939}" destId="{81B66732-9F45-4F8B-84ED-0CE3045CD0F3}" srcOrd="4" destOrd="0" parTransId="{6E3B438E-FC17-47BF-A94A-A50E9EBF8172}" sibTransId="{D88090D4-ED16-46A5-891F-4846727E6F0D}"/>
    <dgm:cxn modelId="{ABC63B52-EF26-4E65-9C4B-E2B85AD2C930}" srcId="{DF2E98C9-D6E6-4563-9B86-8DEED98D3939}" destId="{32693C2F-610E-491A-AF16-8D98C5DB7D97}" srcOrd="5" destOrd="0" parTransId="{99B6AA77-D60E-42AA-8388-34987114AA41}" sibTransId="{58B5F61D-6796-4A04-8411-F1B3DBAD0270}"/>
    <dgm:cxn modelId="{B0A069F3-B60A-4AF8-BE4E-D843B416AE39}" type="presOf" srcId="{DFAB791D-6697-442E-B6AB-2A031A286088}" destId="{01B04424-02F2-49AA-9678-7B668572B18B}" srcOrd="0" destOrd="0" presId="urn:microsoft.com/office/officeart/2005/8/layout/default"/>
    <dgm:cxn modelId="{2D3600C5-90E2-4EF7-99A4-4C0E61F2CA44}" type="presOf" srcId="{9132DA89-825E-4082-8ECA-ED16108A46ED}" destId="{8310E0B1-42CC-4D96-9A17-80EEA39451D2}" srcOrd="0" destOrd="0" presId="urn:microsoft.com/office/officeart/2005/8/layout/default"/>
    <dgm:cxn modelId="{1D661121-694C-42CB-868E-DD5C2ED51B14}" type="presOf" srcId="{2C08DEC2-EBE8-4CE7-A4E3-583BBF506888}" destId="{2C1B2C7D-DFAA-4127-94A8-E27120659439}" srcOrd="0" destOrd="0" presId="urn:microsoft.com/office/officeart/2005/8/layout/default"/>
    <dgm:cxn modelId="{738BC12F-43EC-4982-9239-545B5757B242}" type="presOf" srcId="{32693C2F-610E-491A-AF16-8D98C5DB7D97}" destId="{22F52F15-C19D-4544-B170-13B825968638}" srcOrd="0" destOrd="0" presId="urn:microsoft.com/office/officeart/2005/8/layout/default"/>
    <dgm:cxn modelId="{C54FA025-2DA4-4C4A-A46A-69A64B4EBC67}" type="presOf" srcId="{4C3585C2-E9B3-4144-B223-32223424FD0C}" destId="{36CA83AF-1254-4E72-8E9F-D0EB53C1DCB5}" srcOrd="0" destOrd="0" presId="urn:microsoft.com/office/officeart/2005/8/layout/default"/>
    <dgm:cxn modelId="{D037A2B8-48FE-4D6B-8454-46C560F84401}" srcId="{DF2E98C9-D6E6-4563-9B86-8DEED98D3939}" destId="{DFAB791D-6697-442E-B6AB-2A031A286088}" srcOrd="0" destOrd="0" parTransId="{E49DA15D-12CA-43DF-BD2E-3F654FCD12DF}" sibTransId="{FAFE3686-F349-48ED-98C7-F22CE76DDCFA}"/>
    <dgm:cxn modelId="{59274E6D-FF76-4FF5-9D88-60F079B1271B}" type="presParOf" srcId="{C97465A1-D298-4DC8-A826-20CD3A74EA86}" destId="{01B04424-02F2-49AA-9678-7B668572B18B}" srcOrd="0" destOrd="0" presId="urn:microsoft.com/office/officeart/2005/8/layout/default"/>
    <dgm:cxn modelId="{6699CADC-16BE-4155-B15D-8C54EE74F019}" type="presParOf" srcId="{C97465A1-D298-4DC8-A826-20CD3A74EA86}" destId="{2567D87A-02BB-4B25-B1BA-862D31C405CA}" srcOrd="1" destOrd="0" presId="urn:microsoft.com/office/officeart/2005/8/layout/default"/>
    <dgm:cxn modelId="{5462F6C3-AD74-4EC8-B82E-4B7AFA64884A}" type="presParOf" srcId="{C97465A1-D298-4DC8-A826-20CD3A74EA86}" destId="{36CA83AF-1254-4E72-8E9F-D0EB53C1DCB5}" srcOrd="2" destOrd="0" presId="urn:microsoft.com/office/officeart/2005/8/layout/default"/>
    <dgm:cxn modelId="{6CBB8231-CF79-4927-854F-46C3ED488129}" type="presParOf" srcId="{C97465A1-D298-4DC8-A826-20CD3A74EA86}" destId="{127F1475-D35C-4996-B32E-BA1DC183D5A8}" srcOrd="3" destOrd="0" presId="urn:microsoft.com/office/officeart/2005/8/layout/default"/>
    <dgm:cxn modelId="{630F9324-0F20-4216-90BB-5870703AF399}" type="presParOf" srcId="{C97465A1-D298-4DC8-A826-20CD3A74EA86}" destId="{2C1B2C7D-DFAA-4127-94A8-E27120659439}" srcOrd="4" destOrd="0" presId="urn:microsoft.com/office/officeart/2005/8/layout/default"/>
    <dgm:cxn modelId="{4FF07F88-3AF3-4032-8518-594405380EB0}" type="presParOf" srcId="{C97465A1-D298-4DC8-A826-20CD3A74EA86}" destId="{8C01DAA6-8072-4CFA-8B5C-F683C73F6B78}" srcOrd="5" destOrd="0" presId="urn:microsoft.com/office/officeart/2005/8/layout/default"/>
    <dgm:cxn modelId="{FD05C190-64AA-481C-B58F-DC8F71B3BF60}" type="presParOf" srcId="{C97465A1-D298-4DC8-A826-20CD3A74EA86}" destId="{8310E0B1-42CC-4D96-9A17-80EEA39451D2}" srcOrd="6" destOrd="0" presId="urn:microsoft.com/office/officeart/2005/8/layout/default"/>
    <dgm:cxn modelId="{38C968C3-6D42-424C-A7A7-B450DDC4E939}" type="presParOf" srcId="{C97465A1-D298-4DC8-A826-20CD3A74EA86}" destId="{E16848B5-3D25-4185-9EF1-6767B2299B36}" srcOrd="7" destOrd="0" presId="urn:microsoft.com/office/officeart/2005/8/layout/default"/>
    <dgm:cxn modelId="{223DD85B-0456-4A2E-A9A5-0482822D32E2}" type="presParOf" srcId="{C97465A1-D298-4DC8-A826-20CD3A74EA86}" destId="{46CE663B-5C02-4870-9C1A-4847D35DBFD1}" srcOrd="8" destOrd="0" presId="urn:microsoft.com/office/officeart/2005/8/layout/default"/>
    <dgm:cxn modelId="{E20B7F60-7321-45E9-860D-BA3EBADB1627}" type="presParOf" srcId="{C97465A1-D298-4DC8-A826-20CD3A74EA86}" destId="{E11D34CE-41E1-4FBB-B01A-8B74D1DBF36E}" srcOrd="9" destOrd="0" presId="urn:microsoft.com/office/officeart/2005/8/layout/default"/>
    <dgm:cxn modelId="{FB11930E-D5EB-4BB1-B24E-9B1602287048}" type="presParOf" srcId="{C97465A1-D298-4DC8-A826-20CD3A74EA86}" destId="{22F52F15-C19D-4544-B170-13B825968638}" srcOrd="10" destOrd="0" presId="urn:microsoft.com/office/officeart/2005/8/layout/default"/>
  </dgm:cxnLst>
  <dgm:bg>
    <a:solidFill>
      <a:schemeClr val="tx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896542-8891-4FA4-94E0-5660928F9448}" type="doc">
      <dgm:prSet loTypeId="urn:microsoft.com/office/officeart/2005/8/layout/bProcess3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A8822CB9-F4F0-4756-8392-5A3353E321A0}">
      <dgm:prSet/>
      <dgm:spPr>
        <a:solidFill>
          <a:srgbClr val="FFFF00"/>
        </a:solidFill>
      </dgm:spPr>
      <dgm:t>
        <a:bodyPr/>
        <a:lstStyle/>
        <a:p>
          <a:pPr rtl="0"/>
          <a:r>
            <a:rPr lang="es-PE" dirty="0" smtClean="0"/>
            <a:t>En esta variante, dos equipos de </a:t>
          </a:r>
          <a:r>
            <a:rPr lang="es-PE" b="1" dirty="0" smtClean="0"/>
            <a:t>dos intervinientes</a:t>
          </a:r>
          <a:r>
            <a:rPr lang="es-PE" dirty="0" smtClean="0"/>
            <a:t> se oponen o defienden un plan derivado de una resolución que propone un gobierno para introducir un cambio político.</a:t>
          </a:r>
          <a:endParaRPr lang="es-PE" dirty="0"/>
        </a:p>
      </dgm:t>
    </dgm:pt>
    <dgm:pt modelId="{8ACB57A0-1444-4FB0-8D28-B44EF71AF325}" type="parTrans" cxnId="{4D21AD13-E79D-47AB-BCB0-5BAC46E52726}">
      <dgm:prSet/>
      <dgm:spPr/>
      <dgm:t>
        <a:bodyPr/>
        <a:lstStyle/>
        <a:p>
          <a:endParaRPr lang="es-PE"/>
        </a:p>
      </dgm:t>
    </dgm:pt>
    <dgm:pt modelId="{26F81E08-8366-4A77-BDA2-A58B38880813}" type="sibTrans" cxnId="{4D21AD13-E79D-47AB-BCB0-5BAC46E52726}">
      <dgm:prSet/>
      <dgm:spPr>
        <a:ln w="38100">
          <a:solidFill>
            <a:srgbClr val="FF0000"/>
          </a:solidFill>
        </a:ln>
      </dgm:spPr>
      <dgm:t>
        <a:bodyPr/>
        <a:lstStyle/>
        <a:p>
          <a:endParaRPr lang="es-PE"/>
        </a:p>
      </dgm:t>
    </dgm:pt>
    <dgm:pt modelId="{AFC2A69C-EE24-4983-A522-828C7DE23F5B}">
      <dgm:prSet/>
      <dgm:spPr>
        <a:solidFill>
          <a:schemeClr val="accent1"/>
        </a:solidFill>
      </dgm:spPr>
      <dgm:t>
        <a:bodyPr/>
        <a:lstStyle/>
        <a:p>
          <a:pPr rtl="0"/>
          <a:r>
            <a:rPr lang="es-PE" dirty="0" smtClean="0"/>
            <a:t>Normalmente, </a:t>
          </a:r>
          <a:r>
            <a:rPr lang="es-PE" b="1" dirty="0" smtClean="0"/>
            <a:t>los equipos se alternan y compiten</a:t>
          </a:r>
          <a:r>
            <a:rPr lang="es-PE" dirty="0" smtClean="0"/>
            <a:t>, ora defendiendo la cuestión, ora oponiéndose a ella. Suele haber un </a:t>
          </a:r>
          <a:r>
            <a:rPr lang="es-PE" b="1" dirty="0" smtClean="0"/>
            <a:t>tema fijo</a:t>
          </a:r>
          <a:r>
            <a:rPr lang="es-PE" dirty="0" smtClean="0"/>
            <a:t> con una </a:t>
          </a:r>
          <a:r>
            <a:rPr lang="es-PE" b="1" dirty="0" smtClean="0"/>
            <a:t>duración académica reconocible</a:t>
          </a:r>
          <a:r>
            <a:rPr lang="es-PE" dirty="0" smtClean="0"/>
            <a:t> (uno o dos cuatrimestres). A diferencia del debate parlamentario, </a:t>
          </a:r>
          <a:r>
            <a:rPr lang="es-PE" b="1" dirty="0" smtClean="0"/>
            <a:t>se basa en pruebas documentales y trabajo de investigación previo</a:t>
          </a:r>
          <a:r>
            <a:rPr lang="es-PE" dirty="0" smtClean="0"/>
            <a:t>.</a:t>
          </a:r>
          <a:endParaRPr lang="es-PE" dirty="0"/>
        </a:p>
      </dgm:t>
    </dgm:pt>
    <dgm:pt modelId="{D7EF69FE-4A12-4B39-92BB-ACF2AA43CC47}" type="parTrans" cxnId="{D72E5889-9E0D-4EB8-AB85-B412016BD23E}">
      <dgm:prSet/>
      <dgm:spPr/>
      <dgm:t>
        <a:bodyPr/>
        <a:lstStyle/>
        <a:p>
          <a:endParaRPr lang="es-PE"/>
        </a:p>
      </dgm:t>
    </dgm:pt>
    <dgm:pt modelId="{F8EC4C26-26FC-4D86-A3C4-85D4E0B7B784}" type="sibTrans" cxnId="{D72E5889-9E0D-4EB8-AB85-B412016BD23E}">
      <dgm:prSet/>
      <dgm:spPr>
        <a:ln w="38100">
          <a:solidFill>
            <a:srgbClr val="FF0000"/>
          </a:solidFill>
        </a:ln>
      </dgm:spPr>
      <dgm:t>
        <a:bodyPr/>
        <a:lstStyle/>
        <a:p>
          <a:endParaRPr lang="es-PE"/>
        </a:p>
      </dgm:t>
    </dgm:pt>
    <dgm:pt modelId="{C2E2318C-3048-40B6-9730-0C7CB30E8E09}">
      <dgm:prSet/>
      <dgm:spPr>
        <a:solidFill>
          <a:srgbClr val="92D050"/>
        </a:solidFill>
      </dgm:spPr>
      <dgm:t>
        <a:bodyPr/>
        <a:lstStyle/>
        <a:p>
          <a:pPr rtl="0"/>
          <a:r>
            <a:rPr lang="es-PE" dirty="0" smtClean="0"/>
            <a:t>Aquí, </a:t>
          </a:r>
          <a:r>
            <a:rPr lang="es-PE" b="1" dirty="0" smtClean="0"/>
            <a:t>gana quien presenta las pruebas más irrefutables </a:t>
          </a:r>
          <a:r>
            <a:rPr lang="es-PE" dirty="0" smtClean="0"/>
            <a:t>y los razonamientos más lógicos, lo que implica que los jueces del debate deberán estar más tiempo evaluando antes de dar su veredicto.</a:t>
          </a:r>
          <a:endParaRPr lang="es-PE" dirty="0"/>
        </a:p>
      </dgm:t>
    </dgm:pt>
    <dgm:pt modelId="{DBC86520-07D7-4382-8A4C-0DCC911A255F}" type="parTrans" cxnId="{37F7983F-5DED-4608-891A-E19FE6B935CF}">
      <dgm:prSet/>
      <dgm:spPr/>
      <dgm:t>
        <a:bodyPr/>
        <a:lstStyle/>
        <a:p>
          <a:endParaRPr lang="es-PE"/>
        </a:p>
      </dgm:t>
    </dgm:pt>
    <dgm:pt modelId="{852AF691-AD08-4D21-9298-4B849F413119}" type="sibTrans" cxnId="{37F7983F-5DED-4608-891A-E19FE6B935CF}">
      <dgm:prSet/>
      <dgm:spPr/>
      <dgm:t>
        <a:bodyPr/>
        <a:lstStyle/>
        <a:p>
          <a:endParaRPr lang="es-PE"/>
        </a:p>
      </dgm:t>
    </dgm:pt>
    <dgm:pt modelId="{4A89EB5A-4EFB-4A54-AF9C-9B85034634A3}" type="pres">
      <dgm:prSet presAssocID="{0F896542-8891-4FA4-94E0-5660928F94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F1A484DF-5D9B-4353-B90E-51EE1A21A0D2}" type="pres">
      <dgm:prSet presAssocID="{A8822CB9-F4F0-4756-8392-5A3353E321A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D6995F3-96AC-4044-888A-9153E86531CA}" type="pres">
      <dgm:prSet presAssocID="{26F81E08-8366-4A77-BDA2-A58B38880813}" presName="sibTrans" presStyleLbl="sibTrans1D1" presStyleIdx="0" presStyleCnt="2"/>
      <dgm:spPr/>
      <dgm:t>
        <a:bodyPr/>
        <a:lstStyle/>
        <a:p>
          <a:endParaRPr lang="es-PE"/>
        </a:p>
      </dgm:t>
    </dgm:pt>
    <dgm:pt modelId="{2E8BB323-7112-461D-BF45-20A63264A893}" type="pres">
      <dgm:prSet presAssocID="{26F81E08-8366-4A77-BDA2-A58B38880813}" presName="connectorText" presStyleLbl="sibTrans1D1" presStyleIdx="0" presStyleCnt="2"/>
      <dgm:spPr/>
      <dgm:t>
        <a:bodyPr/>
        <a:lstStyle/>
        <a:p>
          <a:endParaRPr lang="es-PE"/>
        </a:p>
      </dgm:t>
    </dgm:pt>
    <dgm:pt modelId="{E4CEF9E9-7398-4AD1-9CA5-E3169406D199}" type="pres">
      <dgm:prSet presAssocID="{AFC2A69C-EE24-4983-A522-828C7DE23F5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EFA3700-913A-42DC-85DF-75F2B147F093}" type="pres">
      <dgm:prSet presAssocID="{F8EC4C26-26FC-4D86-A3C4-85D4E0B7B784}" presName="sibTrans" presStyleLbl="sibTrans1D1" presStyleIdx="1" presStyleCnt="2"/>
      <dgm:spPr/>
      <dgm:t>
        <a:bodyPr/>
        <a:lstStyle/>
        <a:p>
          <a:endParaRPr lang="es-PE"/>
        </a:p>
      </dgm:t>
    </dgm:pt>
    <dgm:pt modelId="{B709CE2C-9B64-46C8-83F9-11A207FE9306}" type="pres">
      <dgm:prSet presAssocID="{F8EC4C26-26FC-4D86-A3C4-85D4E0B7B784}" presName="connectorText" presStyleLbl="sibTrans1D1" presStyleIdx="1" presStyleCnt="2"/>
      <dgm:spPr/>
      <dgm:t>
        <a:bodyPr/>
        <a:lstStyle/>
        <a:p>
          <a:endParaRPr lang="es-PE"/>
        </a:p>
      </dgm:t>
    </dgm:pt>
    <dgm:pt modelId="{DB5A2046-9CF7-4A6B-AE0D-B205B2613E22}" type="pres">
      <dgm:prSet presAssocID="{C2E2318C-3048-40B6-9730-0C7CB30E8E09}" presName="node" presStyleLbl="node1" presStyleIdx="2" presStyleCnt="3" custLinFactNeighborX="59778" custLinFactNeighborY="-54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5CEDD36D-2A18-4EDC-9F8B-BF4C25AD61D8}" type="presOf" srcId="{0F896542-8891-4FA4-94E0-5660928F9448}" destId="{4A89EB5A-4EFB-4A54-AF9C-9B85034634A3}" srcOrd="0" destOrd="0" presId="urn:microsoft.com/office/officeart/2005/8/layout/bProcess3"/>
    <dgm:cxn modelId="{8C8BF940-5454-4E7D-8D42-1D8E95A7AF30}" type="presOf" srcId="{AFC2A69C-EE24-4983-A522-828C7DE23F5B}" destId="{E4CEF9E9-7398-4AD1-9CA5-E3169406D199}" srcOrd="0" destOrd="0" presId="urn:microsoft.com/office/officeart/2005/8/layout/bProcess3"/>
    <dgm:cxn modelId="{7E4F7F99-1483-4DBC-A0BE-2A4085D04023}" type="presOf" srcId="{26F81E08-8366-4A77-BDA2-A58B38880813}" destId="{9D6995F3-96AC-4044-888A-9153E86531CA}" srcOrd="0" destOrd="0" presId="urn:microsoft.com/office/officeart/2005/8/layout/bProcess3"/>
    <dgm:cxn modelId="{D85B9B41-3EE6-4ABA-A0C3-17700E8B02EA}" type="presOf" srcId="{A8822CB9-F4F0-4756-8392-5A3353E321A0}" destId="{F1A484DF-5D9B-4353-B90E-51EE1A21A0D2}" srcOrd="0" destOrd="0" presId="urn:microsoft.com/office/officeart/2005/8/layout/bProcess3"/>
    <dgm:cxn modelId="{3AF1CCAC-B49D-42B4-9A05-6D3082280F48}" type="presOf" srcId="{C2E2318C-3048-40B6-9730-0C7CB30E8E09}" destId="{DB5A2046-9CF7-4A6B-AE0D-B205B2613E22}" srcOrd="0" destOrd="0" presId="urn:microsoft.com/office/officeart/2005/8/layout/bProcess3"/>
    <dgm:cxn modelId="{B6E3642F-BE71-4391-9D2A-E293E4C92618}" type="presOf" srcId="{26F81E08-8366-4A77-BDA2-A58B38880813}" destId="{2E8BB323-7112-461D-BF45-20A63264A893}" srcOrd="1" destOrd="0" presId="urn:microsoft.com/office/officeart/2005/8/layout/bProcess3"/>
    <dgm:cxn modelId="{4D21AD13-E79D-47AB-BCB0-5BAC46E52726}" srcId="{0F896542-8891-4FA4-94E0-5660928F9448}" destId="{A8822CB9-F4F0-4756-8392-5A3353E321A0}" srcOrd="0" destOrd="0" parTransId="{8ACB57A0-1444-4FB0-8D28-B44EF71AF325}" sibTransId="{26F81E08-8366-4A77-BDA2-A58B38880813}"/>
    <dgm:cxn modelId="{37F7983F-5DED-4608-891A-E19FE6B935CF}" srcId="{0F896542-8891-4FA4-94E0-5660928F9448}" destId="{C2E2318C-3048-40B6-9730-0C7CB30E8E09}" srcOrd="2" destOrd="0" parTransId="{DBC86520-07D7-4382-8A4C-0DCC911A255F}" sibTransId="{852AF691-AD08-4D21-9298-4B849F413119}"/>
    <dgm:cxn modelId="{D72E5889-9E0D-4EB8-AB85-B412016BD23E}" srcId="{0F896542-8891-4FA4-94E0-5660928F9448}" destId="{AFC2A69C-EE24-4983-A522-828C7DE23F5B}" srcOrd="1" destOrd="0" parTransId="{D7EF69FE-4A12-4B39-92BB-ACF2AA43CC47}" sibTransId="{F8EC4C26-26FC-4D86-A3C4-85D4E0B7B784}"/>
    <dgm:cxn modelId="{360AAF55-BE6D-4981-9481-7882FF1209A6}" type="presOf" srcId="{F8EC4C26-26FC-4D86-A3C4-85D4E0B7B784}" destId="{B709CE2C-9B64-46C8-83F9-11A207FE9306}" srcOrd="1" destOrd="0" presId="urn:microsoft.com/office/officeart/2005/8/layout/bProcess3"/>
    <dgm:cxn modelId="{50835BE2-EA06-494D-8359-DA06F142B212}" type="presOf" srcId="{F8EC4C26-26FC-4D86-A3C4-85D4E0B7B784}" destId="{DEFA3700-913A-42DC-85DF-75F2B147F093}" srcOrd="0" destOrd="0" presId="urn:microsoft.com/office/officeart/2005/8/layout/bProcess3"/>
    <dgm:cxn modelId="{08C4558E-63E5-40F3-BAAF-C700B8DCBF53}" type="presParOf" srcId="{4A89EB5A-4EFB-4A54-AF9C-9B85034634A3}" destId="{F1A484DF-5D9B-4353-B90E-51EE1A21A0D2}" srcOrd="0" destOrd="0" presId="urn:microsoft.com/office/officeart/2005/8/layout/bProcess3"/>
    <dgm:cxn modelId="{66E310BA-971B-4853-8D2F-BD39C36309DC}" type="presParOf" srcId="{4A89EB5A-4EFB-4A54-AF9C-9B85034634A3}" destId="{9D6995F3-96AC-4044-888A-9153E86531CA}" srcOrd="1" destOrd="0" presId="urn:microsoft.com/office/officeart/2005/8/layout/bProcess3"/>
    <dgm:cxn modelId="{F1AA528B-B496-4983-BF3B-CC8F0C0502CD}" type="presParOf" srcId="{9D6995F3-96AC-4044-888A-9153E86531CA}" destId="{2E8BB323-7112-461D-BF45-20A63264A893}" srcOrd="0" destOrd="0" presId="urn:microsoft.com/office/officeart/2005/8/layout/bProcess3"/>
    <dgm:cxn modelId="{D420E68F-ED2D-4CD2-8DB7-8425E8D8176B}" type="presParOf" srcId="{4A89EB5A-4EFB-4A54-AF9C-9B85034634A3}" destId="{E4CEF9E9-7398-4AD1-9CA5-E3169406D199}" srcOrd="2" destOrd="0" presId="urn:microsoft.com/office/officeart/2005/8/layout/bProcess3"/>
    <dgm:cxn modelId="{E183E400-8AC3-4979-A3DE-1A3953CB9787}" type="presParOf" srcId="{4A89EB5A-4EFB-4A54-AF9C-9B85034634A3}" destId="{DEFA3700-913A-42DC-85DF-75F2B147F093}" srcOrd="3" destOrd="0" presId="urn:microsoft.com/office/officeart/2005/8/layout/bProcess3"/>
    <dgm:cxn modelId="{72C7AF68-4C62-4352-8682-C1457D0BD21E}" type="presParOf" srcId="{DEFA3700-913A-42DC-85DF-75F2B147F093}" destId="{B709CE2C-9B64-46C8-83F9-11A207FE9306}" srcOrd="0" destOrd="0" presId="urn:microsoft.com/office/officeart/2005/8/layout/bProcess3"/>
    <dgm:cxn modelId="{273CBABF-C546-4FF0-A920-C69803A40070}" type="presParOf" srcId="{4A89EB5A-4EFB-4A54-AF9C-9B85034634A3}" destId="{DB5A2046-9CF7-4A6B-AE0D-B205B2613E22}" srcOrd="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E4025F9-5303-4EE4-82DB-B38DEE40BCC4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5EAF0B98-7F4C-4C2E-8CD0-3C8848740C05}">
      <dgm:prSet/>
      <dgm:spPr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lin ang="5400000" scaled="1"/>
          <a:tileRect/>
        </a:gradFill>
      </dgm:spPr>
      <dgm:t>
        <a:bodyPr/>
        <a:lstStyle/>
        <a:p>
          <a:pPr rtl="0"/>
          <a:r>
            <a:rPr lang="es-PE" dirty="0" smtClean="0"/>
            <a:t>Elegir un tema de interés para todo el publico y que suscite controversia, y preparar los contenidos teóricos. </a:t>
          </a:r>
          <a:endParaRPr lang="es-PE" dirty="0"/>
        </a:p>
      </dgm:t>
    </dgm:pt>
    <dgm:pt modelId="{E4C60C1F-4E38-4174-9C50-802101714D32}" type="parTrans" cxnId="{D606F2B9-E635-49DE-942B-792E975348AC}">
      <dgm:prSet/>
      <dgm:spPr/>
      <dgm:t>
        <a:bodyPr/>
        <a:lstStyle/>
        <a:p>
          <a:endParaRPr lang="es-PE"/>
        </a:p>
      </dgm:t>
    </dgm:pt>
    <dgm:pt modelId="{7AB16419-542E-4920-AB32-B7AD12FAAEA4}" type="sibTrans" cxnId="{D606F2B9-E635-49DE-942B-792E975348AC}">
      <dgm:prSet/>
      <dgm:spPr/>
      <dgm:t>
        <a:bodyPr/>
        <a:lstStyle/>
        <a:p>
          <a:endParaRPr lang="es-PE"/>
        </a:p>
      </dgm:t>
    </dgm:pt>
    <dgm:pt modelId="{0C6B54F2-4F39-4748-ACBE-10431DE18A98}">
      <dgm:prSet/>
      <dgm:spPr>
        <a:gradFill flip="none" rotWithShape="0">
          <a:gsLst>
            <a:gs pos="0">
              <a:srgbClr val="FFC000">
                <a:shade val="30000"/>
                <a:satMod val="115000"/>
              </a:srgbClr>
            </a:gs>
            <a:gs pos="50000">
              <a:srgbClr val="FFC000">
                <a:shade val="67500"/>
                <a:satMod val="115000"/>
              </a:srgbClr>
            </a:gs>
            <a:gs pos="100000">
              <a:srgbClr val="FFC000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pPr rtl="0"/>
          <a:r>
            <a:rPr lang="es-PE" dirty="0" smtClean="0"/>
            <a:t>Escoger un coordinador o moderador, quien determina el esquema de trabajo que en algunos casos puede ser un cuestionario con preguntas elaboradas de tal manera que susciten la controversia. </a:t>
          </a:r>
          <a:endParaRPr lang="es-PE" dirty="0"/>
        </a:p>
      </dgm:t>
    </dgm:pt>
    <dgm:pt modelId="{331B3EA8-4D62-431E-AC31-B00D09D74C56}" type="parTrans" cxnId="{BB6FCC0D-996C-472D-A2AF-3051D273DDD7}">
      <dgm:prSet/>
      <dgm:spPr/>
      <dgm:t>
        <a:bodyPr/>
        <a:lstStyle/>
        <a:p>
          <a:endParaRPr lang="es-PE"/>
        </a:p>
      </dgm:t>
    </dgm:pt>
    <dgm:pt modelId="{A68620EF-358A-4ED9-917B-BC9C1787584D}" type="sibTrans" cxnId="{BB6FCC0D-996C-472D-A2AF-3051D273DDD7}">
      <dgm:prSet/>
      <dgm:spPr/>
      <dgm:t>
        <a:bodyPr/>
        <a:lstStyle/>
        <a:p>
          <a:endParaRPr lang="es-PE"/>
        </a:p>
      </dgm:t>
    </dgm:pt>
    <dgm:pt modelId="{0EC1F13D-8008-4013-A7E1-B003AB2596E0}">
      <dgm:prSet/>
      <dgm:spPr>
        <a:gradFill flip="none" rotWithShape="0">
          <a:gsLst>
            <a:gs pos="0">
              <a:srgbClr val="FF0000">
                <a:shade val="30000"/>
                <a:satMod val="115000"/>
              </a:srgbClr>
            </a:gs>
            <a:gs pos="50000">
              <a:srgbClr val="FF0000">
                <a:shade val="67500"/>
                <a:satMod val="115000"/>
              </a:srgbClr>
            </a:gs>
            <a:gs pos="100000">
              <a:srgbClr val="FF0000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pPr rtl="0"/>
          <a:r>
            <a:rPr lang="es-PE" dirty="0" smtClean="0"/>
            <a:t>Conformar grupos que defiendan o ataquen los planteamientos en pro y en contra. </a:t>
          </a:r>
          <a:endParaRPr lang="es-PE" dirty="0"/>
        </a:p>
      </dgm:t>
    </dgm:pt>
    <dgm:pt modelId="{910A9519-05CA-4797-9C53-83A71F259B4A}" type="parTrans" cxnId="{FA0CDA36-931E-4D4B-BCAB-650433E51B18}">
      <dgm:prSet/>
      <dgm:spPr/>
      <dgm:t>
        <a:bodyPr/>
        <a:lstStyle/>
        <a:p>
          <a:endParaRPr lang="es-PE"/>
        </a:p>
      </dgm:t>
    </dgm:pt>
    <dgm:pt modelId="{F391471C-7738-4475-BA77-8361CD8B3EA0}" type="sibTrans" cxnId="{FA0CDA36-931E-4D4B-BCAB-650433E51B18}">
      <dgm:prSet/>
      <dgm:spPr/>
      <dgm:t>
        <a:bodyPr/>
        <a:lstStyle/>
        <a:p>
          <a:endParaRPr lang="es-PE"/>
        </a:p>
      </dgm:t>
    </dgm:pt>
    <dgm:pt modelId="{7DA1D622-DEF3-44FE-9D83-4A8739F9B2F8}">
      <dgm:prSet/>
      <dgm:spPr>
        <a:gradFill flip="none" rotWithShape="0">
          <a:gsLst>
            <a:gs pos="0">
              <a:srgbClr val="C00000">
                <a:tint val="66000"/>
                <a:satMod val="160000"/>
              </a:srgbClr>
            </a:gs>
            <a:gs pos="50000">
              <a:srgbClr val="C00000">
                <a:tint val="44500"/>
                <a:satMod val="160000"/>
              </a:srgbClr>
            </a:gs>
            <a:gs pos="100000">
              <a:srgbClr val="C00000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rgbClr val="C00000"/>
          </a:solidFill>
        </a:ln>
      </dgm:spPr>
      <dgm:t>
        <a:bodyPr/>
        <a:lstStyle/>
        <a:p>
          <a:pPr rtl="0"/>
          <a:r>
            <a:rPr lang="es-PE" dirty="0" smtClean="0"/>
            <a:t>Preparar el material y las ayudas. </a:t>
          </a:r>
          <a:endParaRPr lang="es-PE" dirty="0"/>
        </a:p>
      </dgm:t>
    </dgm:pt>
    <dgm:pt modelId="{FBAAF2F4-92B7-4E76-8E77-189635C1CB64}" type="parTrans" cxnId="{649901F2-BEC1-4E15-8C3F-70EE3C2FF40B}">
      <dgm:prSet/>
      <dgm:spPr/>
      <dgm:t>
        <a:bodyPr/>
        <a:lstStyle/>
        <a:p>
          <a:endParaRPr lang="es-PE"/>
        </a:p>
      </dgm:t>
    </dgm:pt>
    <dgm:pt modelId="{1704DBCD-9AB6-4B98-8D4B-66D82DEBB76E}" type="sibTrans" cxnId="{649901F2-BEC1-4E15-8C3F-70EE3C2FF40B}">
      <dgm:prSet/>
      <dgm:spPr/>
      <dgm:t>
        <a:bodyPr/>
        <a:lstStyle/>
        <a:p>
          <a:endParaRPr lang="es-PE"/>
        </a:p>
      </dgm:t>
    </dgm:pt>
    <dgm:pt modelId="{F6E781E1-0134-49C8-9C14-1F5A5F56B53B}">
      <dgm:prSet/>
      <dgm:spPr/>
      <dgm:t>
        <a:bodyPr/>
        <a:lstStyle/>
        <a:p>
          <a:pPr rtl="0"/>
          <a:r>
            <a:rPr lang="es-PE" dirty="0" smtClean="0"/>
            <a:t>Designar un secretario que será el que va anotando lo que se va opinando en el debate, a que hora y su coherencia. </a:t>
          </a:r>
          <a:endParaRPr lang="es-PE" dirty="0"/>
        </a:p>
      </dgm:t>
    </dgm:pt>
    <dgm:pt modelId="{C3235E75-585C-4AE1-A5F4-261A5E85A923}" type="parTrans" cxnId="{488C045F-BD8F-4443-A70A-307A4E8BED30}">
      <dgm:prSet/>
      <dgm:spPr/>
      <dgm:t>
        <a:bodyPr/>
        <a:lstStyle/>
        <a:p>
          <a:endParaRPr lang="es-PE"/>
        </a:p>
      </dgm:t>
    </dgm:pt>
    <dgm:pt modelId="{5CE072D8-474D-4FA5-874A-617FF5200EDC}" type="sibTrans" cxnId="{488C045F-BD8F-4443-A70A-307A4E8BED30}">
      <dgm:prSet/>
      <dgm:spPr/>
      <dgm:t>
        <a:bodyPr/>
        <a:lstStyle/>
        <a:p>
          <a:endParaRPr lang="es-PE"/>
        </a:p>
      </dgm:t>
    </dgm:pt>
    <dgm:pt modelId="{5ABEBAD1-A388-469D-BC30-FA191F3BBB66}" type="pres">
      <dgm:prSet presAssocID="{9E4025F9-5303-4EE4-82DB-B38DEE40BC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641B4F30-5E0E-45DF-8F6B-726089A3766D}" type="pres">
      <dgm:prSet presAssocID="{5EAF0B98-7F4C-4C2E-8CD0-3C8848740C05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721883B-31FF-4FC8-A59D-60BDBD647DAB}" type="pres">
      <dgm:prSet presAssocID="{7AB16419-542E-4920-AB32-B7AD12FAAEA4}" presName="spacer" presStyleCnt="0"/>
      <dgm:spPr/>
    </dgm:pt>
    <dgm:pt modelId="{988C7AA2-C850-4D8B-B4AC-F272FF08210E}" type="pres">
      <dgm:prSet presAssocID="{0C6B54F2-4F39-4748-ACBE-10431DE18A9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6CB395D-13E9-4A4F-94A7-FC2F95DC251C}" type="pres">
      <dgm:prSet presAssocID="{A68620EF-358A-4ED9-917B-BC9C1787584D}" presName="spacer" presStyleCnt="0"/>
      <dgm:spPr/>
    </dgm:pt>
    <dgm:pt modelId="{B144A2F1-6F91-4220-A796-D788E37BBC15}" type="pres">
      <dgm:prSet presAssocID="{0EC1F13D-8008-4013-A7E1-B003AB2596E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15D0B2E-C0AF-42C3-B304-993D1AB9FEA7}" type="pres">
      <dgm:prSet presAssocID="{F391471C-7738-4475-BA77-8361CD8B3EA0}" presName="spacer" presStyleCnt="0"/>
      <dgm:spPr/>
    </dgm:pt>
    <dgm:pt modelId="{C5923C15-92D8-4404-B43C-0AAEEBC93DCB}" type="pres">
      <dgm:prSet presAssocID="{7DA1D622-DEF3-44FE-9D83-4A8739F9B2F8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8519CFB-22FD-42BA-BC80-5578AB870C49}" type="pres">
      <dgm:prSet presAssocID="{1704DBCD-9AB6-4B98-8D4B-66D82DEBB76E}" presName="spacer" presStyleCnt="0"/>
      <dgm:spPr/>
    </dgm:pt>
    <dgm:pt modelId="{0AEAEDE5-4751-4A3A-927F-982FC792BCAE}" type="pres">
      <dgm:prSet presAssocID="{F6E781E1-0134-49C8-9C14-1F5A5F56B53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BB6FCC0D-996C-472D-A2AF-3051D273DDD7}" srcId="{9E4025F9-5303-4EE4-82DB-B38DEE40BCC4}" destId="{0C6B54F2-4F39-4748-ACBE-10431DE18A98}" srcOrd="1" destOrd="0" parTransId="{331B3EA8-4D62-431E-AC31-B00D09D74C56}" sibTransId="{A68620EF-358A-4ED9-917B-BC9C1787584D}"/>
    <dgm:cxn modelId="{DBF4BCB9-E352-4D2E-B9BE-735D0E60B8D2}" type="presOf" srcId="{9E4025F9-5303-4EE4-82DB-B38DEE40BCC4}" destId="{5ABEBAD1-A388-469D-BC30-FA191F3BBB66}" srcOrd="0" destOrd="0" presId="urn:microsoft.com/office/officeart/2005/8/layout/vList2"/>
    <dgm:cxn modelId="{D606F2B9-E635-49DE-942B-792E975348AC}" srcId="{9E4025F9-5303-4EE4-82DB-B38DEE40BCC4}" destId="{5EAF0B98-7F4C-4C2E-8CD0-3C8848740C05}" srcOrd="0" destOrd="0" parTransId="{E4C60C1F-4E38-4174-9C50-802101714D32}" sibTransId="{7AB16419-542E-4920-AB32-B7AD12FAAEA4}"/>
    <dgm:cxn modelId="{D4CFF9E4-10FD-4D82-9976-F0FCA2C517E9}" type="presOf" srcId="{5EAF0B98-7F4C-4C2E-8CD0-3C8848740C05}" destId="{641B4F30-5E0E-45DF-8F6B-726089A3766D}" srcOrd="0" destOrd="0" presId="urn:microsoft.com/office/officeart/2005/8/layout/vList2"/>
    <dgm:cxn modelId="{002864F9-FB70-4F65-A9AA-BF501C4786F9}" type="presOf" srcId="{0EC1F13D-8008-4013-A7E1-B003AB2596E0}" destId="{B144A2F1-6F91-4220-A796-D788E37BBC15}" srcOrd="0" destOrd="0" presId="urn:microsoft.com/office/officeart/2005/8/layout/vList2"/>
    <dgm:cxn modelId="{7C8E00F3-F1DC-4264-BC6C-6EC1AF5315BF}" type="presOf" srcId="{F6E781E1-0134-49C8-9C14-1F5A5F56B53B}" destId="{0AEAEDE5-4751-4A3A-927F-982FC792BCAE}" srcOrd="0" destOrd="0" presId="urn:microsoft.com/office/officeart/2005/8/layout/vList2"/>
    <dgm:cxn modelId="{429F061E-B7B5-4EC4-B8F9-53D75D20F739}" type="presOf" srcId="{7DA1D622-DEF3-44FE-9D83-4A8739F9B2F8}" destId="{C5923C15-92D8-4404-B43C-0AAEEBC93DCB}" srcOrd="0" destOrd="0" presId="urn:microsoft.com/office/officeart/2005/8/layout/vList2"/>
    <dgm:cxn modelId="{649901F2-BEC1-4E15-8C3F-70EE3C2FF40B}" srcId="{9E4025F9-5303-4EE4-82DB-B38DEE40BCC4}" destId="{7DA1D622-DEF3-44FE-9D83-4A8739F9B2F8}" srcOrd="3" destOrd="0" parTransId="{FBAAF2F4-92B7-4E76-8E77-189635C1CB64}" sibTransId="{1704DBCD-9AB6-4B98-8D4B-66D82DEBB76E}"/>
    <dgm:cxn modelId="{488C045F-BD8F-4443-A70A-307A4E8BED30}" srcId="{9E4025F9-5303-4EE4-82DB-B38DEE40BCC4}" destId="{F6E781E1-0134-49C8-9C14-1F5A5F56B53B}" srcOrd="4" destOrd="0" parTransId="{C3235E75-585C-4AE1-A5F4-261A5E85A923}" sibTransId="{5CE072D8-474D-4FA5-874A-617FF5200EDC}"/>
    <dgm:cxn modelId="{FA0CDA36-931E-4D4B-BCAB-650433E51B18}" srcId="{9E4025F9-5303-4EE4-82DB-B38DEE40BCC4}" destId="{0EC1F13D-8008-4013-A7E1-B003AB2596E0}" srcOrd="2" destOrd="0" parTransId="{910A9519-05CA-4797-9C53-83A71F259B4A}" sibTransId="{F391471C-7738-4475-BA77-8361CD8B3EA0}"/>
    <dgm:cxn modelId="{5F6669E2-B9A6-41B7-83AA-45BD94B9FADC}" type="presOf" srcId="{0C6B54F2-4F39-4748-ACBE-10431DE18A98}" destId="{988C7AA2-C850-4D8B-B4AC-F272FF08210E}" srcOrd="0" destOrd="0" presId="urn:microsoft.com/office/officeart/2005/8/layout/vList2"/>
    <dgm:cxn modelId="{C2AB3C19-F56F-4B7A-97E2-4DBBBFD4983B}" type="presParOf" srcId="{5ABEBAD1-A388-469D-BC30-FA191F3BBB66}" destId="{641B4F30-5E0E-45DF-8F6B-726089A3766D}" srcOrd="0" destOrd="0" presId="urn:microsoft.com/office/officeart/2005/8/layout/vList2"/>
    <dgm:cxn modelId="{294D7F9A-5111-4976-85F9-1C12966986EB}" type="presParOf" srcId="{5ABEBAD1-A388-469D-BC30-FA191F3BBB66}" destId="{8721883B-31FF-4FC8-A59D-60BDBD647DAB}" srcOrd="1" destOrd="0" presId="urn:microsoft.com/office/officeart/2005/8/layout/vList2"/>
    <dgm:cxn modelId="{FCC4F7C3-C8BF-4E9D-833D-C6628B6607AD}" type="presParOf" srcId="{5ABEBAD1-A388-469D-BC30-FA191F3BBB66}" destId="{988C7AA2-C850-4D8B-B4AC-F272FF08210E}" srcOrd="2" destOrd="0" presId="urn:microsoft.com/office/officeart/2005/8/layout/vList2"/>
    <dgm:cxn modelId="{01593C38-E8E6-412C-9F3C-1C4C8F432049}" type="presParOf" srcId="{5ABEBAD1-A388-469D-BC30-FA191F3BBB66}" destId="{16CB395D-13E9-4A4F-94A7-FC2F95DC251C}" srcOrd="3" destOrd="0" presId="urn:microsoft.com/office/officeart/2005/8/layout/vList2"/>
    <dgm:cxn modelId="{13BABFB5-6E53-4D95-A0C4-2C96F5C31128}" type="presParOf" srcId="{5ABEBAD1-A388-469D-BC30-FA191F3BBB66}" destId="{B144A2F1-6F91-4220-A796-D788E37BBC15}" srcOrd="4" destOrd="0" presId="urn:microsoft.com/office/officeart/2005/8/layout/vList2"/>
    <dgm:cxn modelId="{79DF3796-68AB-44C5-AD23-E77CAC61D2C7}" type="presParOf" srcId="{5ABEBAD1-A388-469D-BC30-FA191F3BBB66}" destId="{F15D0B2E-C0AF-42C3-B304-993D1AB9FEA7}" srcOrd="5" destOrd="0" presId="urn:microsoft.com/office/officeart/2005/8/layout/vList2"/>
    <dgm:cxn modelId="{0892D189-2B16-4E14-B2A3-0470AFBC2E70}" type="presParOf" srcId="{5ABEBAD1-A388-469D-BC30-FA191F3BBB66}" destId="{C5923C15-92D8-4404-B43C-0AAEEBC93DCB}" srcOrd="6" destOrd="0" presId="urn:microsoft.com/office/officeart/2005/8/layout/vList2"/>
    <dgm:cxn modelId="{B4B3AF43-D5A5-4983-8E53-9980D6D58787}" type="presParOf" srcId="{5ABEBAD1-A388-469D-BC30-FA191F3BBB66}" destId="{08519CFB-22FD-42BA-BC80-5578AB870C49}" srcOrd="7" destOrd="0" presId="urn:microsoft.com/office/officeart/2005/8/layout/vList2"/>
    <dgm:cxn modelId="{E138CF09-14DF-4509-818A-68364A4B9E5D}" type="presParOf" srcId="{5ABEBAD1-A388-469D-BC30-FA191F3BBB66}" destId="{0AEAEDE5-4751-4A3A-927F-982FC792BCA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82B86A2-EBFF-453D-9817-B02A88ABF3F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5B6D7048-4D42-4423-BA1F-099C1971BDA0}">
      <dgm:prSet/>
      <dgm:spPr>
        <a:solidFill>
          <a:srgbClr val="FFC000"/>
        </a:solidFill>
      </dgm:spPr>
      <dgm:t>
        <a:bodyPr/>
        <a:lstStyle/>
        <a:p>
          <a:pPr rtl="0"/>
          <a:r>
            <a:rPr lang="es-PE" dirty="0" smtClean="0"/>
            <a:t>Durante el debate el coordinador debe:</a:t>
          </a:r>
          <a:endParaRPr lang="es-PE" dirty="0"/>
        </a:p>
      </dgm:t>
    </dgm:pt>
    <dgm:pt modelId="{C8BE2245-A215-4FCF-B9FB-47AE351F110C}" type="parTrans" cxnId="{728A2BCF-C9BB-459F-8B77-B320ABBAC9D0}">
      <dgm:prSet/>
      <dgm:spPr/>
      <dgm:t>
        <a:bodyPr/>
        <a:lstStyle/>
        <a:p>
          <a:endParaRPr lang="es-PE"/>
        </a:p>
      </dgm:t>
    </dgm:pt>
    <dgm:pt modelId="{8C3FF710-448B-47A8-819A-38E8EF405739}" type="sibTrans" cxnId="{728A2BCF-C9BB-459F-8B77-B320ABBAC9D0}">
      <dgm:prSet/>
      <dgm:spPr/>
      <dgm:t>
        <a:bodyPr/>
        <a:lstStyle/>
        <a:p>
          <a:endParaRPr lang="es-PE"/>
        </a:p>
      </dgm:t>
    </dgm:pt>
    <dgm:pt modelId="{7A51E06B-D37A-418A-98CF-CD50CB547C5D}">
      <dgm:prSet/>
      <dgm:spPr>
        <a:solidFill>
          <a:srgbClr val="C00000"/>
        </a:solidFill>
      </dgm:spPr>
      <dgm:t>
        <a:bodyPr/>
        <a:lstStyle/>
        <a:p>
          <a:pPr rtl="0"/>
          <a:r>
            <a:rPr lang="es-PE" dirty="0" smtClean="0"/>
            <a:t>Poner en consideración el objetivo del sujeto. </a:t>
          </a:r>
          <a:endParaRPr lang="es-PE" dirty="0"/>
        </a:p>
      </dgm:t>
    </dgm:pt>
    <dgm:pt modelId="{E8CD62F3-2BB2-44C9-A32A-0B9AAB39140C}" type="parTrans" cxnId="{CE7B82C3-0DBB-453F-BB75-13910E91A5C3}">
      <dgm:prSet/>
      <dgm:spPr/>
      <dgm:t>
        <a:bodyPr/>
        <a:lstStyle/>
        <a:p>
          <a:endParaRPr lang="es-PE"/>
        </a:p>
      </dgm:t>
    </dgm:pt>
    <dgm:pt modelId="{5EC90216-D733-495F-9CC9-87B8EA17660F}" type="sibTrans" cxnId="{CE7B82C3-0DBB-453F-BB75-13910E91A5C3}">
      <dgm:prSet/>
      <dgm:spPr/>
      <dgm:t>
        <a:bodyPr/>
        <a:lstStyle/>
        <a:p>
          <a:endParaRPr lang="es-PE"/>
        </a:p>
      </dgm:t>
    </dgm:pt>
    <dgm:pt modelId="{241955DD-347E-4260-8BF4-DAD6134F8350}">
      <dgm:prSet/>
      <dgm:spPr/>
      <dgm:t>
        <a:bodyPr/>
        <a:lstStyle/>
        <a:p>
          <a:pPr rtl="0"/>
          <a:r>
            <a:rPr lang="es-PE" dirty="0" smtClean="0"/>
            <a:t>Anunciar el tema y ubicarlo dentro del proceso. </a:t>
          </a:r>
          <a:endParaRPr lang="es-PE" dirty="0"/>
        </a:p>
      </dgm:t>
    </dgm:pt>
    <dgm:pt modelId="{0F06EFB3-9DC4-4C05-92BC-B50FEAF0E0C7}" type="parTrans" cxnId="{87C00999-7707-4348-A93F-345AD26C55F0}">
      <dgm:prSet/>
      <dgm:spPr/>
      <dgm:t>
        <a:bodyPr/>
        <a:lstStyle/>
        <a:p>
          <a:endParaRPr lang="es-PE"/>
        </a:p>
      </dgm:t>
    </dgm:pt>
    <dgm:pt modelId="{DEBB7B44-F8EC-4171-A7C9-6FBF488D356F}" type="sibTrans" cxnId="{87C00999-7707-4348-A93F-345AD26C55F0}">
      <dgm:prSet/>
      <dgm:spPr/>
      <dgm:t>
        <a:bodyPr/>
        <a:lstStyle/>
        <a:p>
          <a:endParaRPr lang="es-PE"/>
        </a:p>
      </dgm:t>
    </dgm:pt>
    <dgm:pt modelId="{B440977F-1E6F-49FA-B8B8-A5AE339F4B72}">
      <dgm:prSet/>
      <dgm:spPr>
        <a:solidFill>
          <a:srgbClr val="FFC000"/>
        </a:solidFill>
      </dgm:spPr>
      <dgm:t>
        <a:bodyPr/>
        <a:lstStyle/>
        <a:p>
          <a:pPr rtl="0"/>
          <a:r>
            <a:rPr lang="es-PE" dirty="0" smtClean="0"/>
            <a:t>Describir la actividad. Dar las instrucciones que rigen a los participantes y cerciorarse de que han sido comprendidas por todos. </a:t>
          </a:r>
          <a:endParaRPr lang="es-PE" dirty="0"/>
        </a:p>
      </dgm:t>
    </dgm:pt>
    <dgm:pt modelId="{3494B4CA-400C-4D9B-B32B-0AAB917A5B60}" type="parTrans" cxnId="{8315EFBF-E7D3-4807-96FE-C5FC495D153C}">
      <dgm:prSet/>
      <dgm:spPr/>
      <dgm:t>
        <a:bodyPr/>
        <a:lstStyle/>
        <a:p>
          <a:endParaRPr lang="es-PE"/>
        </a:p>
      </dgm:t>
    </dgm:pt>
    <dgm:pt modelId="{E91BF6CD-2734-4E8F-8C4A-0D0D6EA21BFF}" type="sibTrans" cxnId="{8315EFBF-E7D3-4807-96FE-C5FC495D153C}">
      <dgm:prSet/>
      <dgm:spPr/>
      <dgm:t>
        <a:bodyPr/>
        <a:lstStyle/>
        <a:p>
          <a:endParaRPr lang="es-PE"/>
        </a:p>
      </dgm:t>
    </dgm:pt>
    <dgm:pt modelId="{59B82A73-9BA4-435C-8480-0107540E1192}">
      <dgm:prSet/>
      <dgm:spPr>
        <a:solidFill>
          <a:srgbClr val="C00000"/>
        </a:solidFill>
      </dgm:spPr>
      <dgm:t>
        <a:bodyPr/>
        <a:lstStyle/>
        <a:p>
          <a:pPr rtl="0"/>
          <a:r>
            <a:rPr lang="es-PE" dirty="0" smtClean="0"/>
            <a:t>Formular la primera pregunta y dar la palabra en orden a los participantes. </a:t>
          </a:r>
          <a:endParaRPr lang="es-PE" dirty="0"/>
        </a:p>
      </dgm:t>
    </dgm:pt>
    <dgm:pt modelId="{BA897FB6-E2DA-4E52-A75C-DD4D46B91FEF}" type="parTrans" cxnId="{88F91379-2EED-4F41-A150-012F05B53034}">
      <dgm:prSet/>
      <dgm:spPr/>
      <dgm:t>
        <a:bodyPr/>
        <a:lstStyle/>
        <a:p>
          <a:endParaRPr lang="es-PE"/>
        </a:p>
      </dgm:t>
    </dgm:pt>
    <dgm:pt modelId="{7FA9C6E7-0844-470D-A772-328F4F5D6B9F}" type="sibTrans" cxnId="{88F91379-2EED-4F41-A150-012F05B53034}">
      <dgm:prSet/>
      <dgm:spPr/>
      <dgm:t>
        <a:bodyPr/>
        <a:lstStyle/>
        <a:p>
          <a:endParaRPr lang="es-PE"/>
        </a:p>
      </dgm:t>
    </dgm:pt>
    <dgm:pt modelId="{72973125-2AE2-43A9-9F14-9CD9C6BF3844}">
      <dgm:prSet/>
      <dgm:spPr/>
      <dgm:t>
        <a:bodyPr/>
        <a:lstStyle/>
        <a:p>
          <a:pPr rtl="0"/>
          <a:r>
            <a:rPr lang="es-PE" dirty="0" smtClean="0"/>
            <a:t>Desempeñar durante la discusión el papel de moderador, agotadas las opiniones sobre la primera pregunta, pasar a formular las siguientes. </a:t>
          </a:r>
          <a:endParaRPr lang="es-PE" dirty="0"/>
        </a:p>
      </dgm:t>
    </dgm:pt>
    <dgm:pt modelId="{34EA29A7-69A2-42FA-A52C-0783CCB2D7E9}" type="parTrans" cxnId="{0877589D-9CAF-4BC7-8438-FCDD71C6F77D}">
      <dgm:prSet/>
      <dgm:spPr/>
      <dgm:t>
        <a:bodyPr/>
        <a:lstStyle/>
        <a:p>
          <a:endParaRPr lang="es-PE"/>
        </a:p>
      </dgm:t>
    </dgm:pt>
    <dgm:pt modelId="{8D62FC20-E77C-4E5E-8C3F-A24DF91CF350}" type="sibTrans" cxnId="{0877589D-9CAF-4BC7-8438-FCDD71C6F77D}">
      <dgm:prSet/>
      <dgm:spPr/>
      <dgm:t>
        <a:bodyPr/>
        <a:lstStyle/>
        <a:p>
          <a:endParaRPr lang="es-PE"/>
        </a:p>
      </dgm:t>
    </dgm:pt>
    <dgm:pt modelId="{E848CC24-314F-4E7D-856A-3E557688D8A8}">
      <dgm:prSet/>
      <dgm:spPr>
        <a:solidFill>
          <a:srgbClr val="FFC000"/>
        </a:solidFill>
      </dgm:spPr>
      <dgm:t>
        <a:bodyPr/>
        <a:lstStyle/>
        <a:p>
          <a:pPr rtl="0"/>
          <a:r>
            <a:rPr lang="es-PE" dirty="0" smtClean="0"/>
            <a:t>Terminar el debate, el secretario tratara de llegar al consenso sobre las conclusiones. </a:t>
          </a:r>
          <a:endParaRPr lang="es-PE" dirty="0"/>
        </a:p>
      </dgm:t>
    </dgm:pt>
    <dgm:pt modelId="{A0154D21-53A7-4B95-A02E-4EC26A4FAE9E}" type="parTrans" cxnId="{2F9EE3BC-B439-43CE-9DD9-C2F57987DF0B}">
      <dgm:prSet/>
      <dgm:spPr/>
      <dgm:t>
        <a:bodyPr/>
        <a:lstStyle/>
        <a:p>
          <a:endParaRPr lang="es-PE"/>
        </a:p>
      </dgm:t>
    </dgm:pt>
    <dgm:pt modelId="{D8EE8320-3164-4E3D-A8F3-223E1A08E114}" type="sibTrans" cxnId="{2F9EE3BC-B439-43CE-9DD9-C2F57987DF0B}">
      <dgm:prSet/>
      <dgm:spPr/>
      <dgm:t>
        <a:bodyPr/>
        <a:lstStyle/>
        <a:p>
          <a:endParaRPr lang="es-PE"/>
        </a:p>
      </dgm:t>
    </dgm:pt>
    <dgm:pt modelId="{FEE3CC29-947A-4334-AD82-490E1D539A67}">
      <dgm:prSet/>
      <dgm:spPr>
        <a:solidFill>
          <a:srgbClr val="C00000"/>
        </a:solidFill>
      </dgm:spPr>
      <dgm:t>
        <a:bodyPr/>
        <a:lstStyle/>
        <a:p>
          <a:pPr rtl="0"/>
          <a:r>
            <a:rPr lang="es-PE" dirty="0" smtClean="0"/>
            <a:t>Realizar la evaluación con la asamblea</a:t>
          </a:r>
          <a:endParaRPr lang="es-PE" dirty="0"/>
        </a:p>
      </dgm:t>
    </dgm:pt>
    <dgm:pt modelId="{3A2C6B0B-1146-4F05-BD00-0A45DFCA1486}" type="parTrans" cxnId="{E8E4445F-6FF1-4AFF-97D3-3AFDCD6299C2}">
      <dgm:prSet/>
      <dgm:spPr/>
      <dgm:t>
        <a:bodyPr/>
        <a:lstStyle/>
        <a:p>
          <a:endParaRPr lang="es-PE"/>
        </a:p>
      </dgm:t>
    </dgm:pt>
    <dgm:pt modelId="{8C5BCB40-505B-4265-8CCA-7E319A58A930}" type="sibTrans" cxnId="{E8E4445F-6FF1-4AFF-97D3-3AFDCD6299C2}">
      <dgm:prSet/>
      <dgm:spPr/>
      <dgm:t>
        <a:bodyPr/>
        <a:lstStyle/>
        <a:p>
          <a:endParaRPr lang="es-PE"/>
        </a:p>
      </dgm:t>
    </dgm:pt>
    <dgm:pt modelId="{B11976A6-B871-414D-8E15-DFB83E249DE8}" type="pres">
      <dgm:prSet presAssocID="{182B86A2-EBFF-453D-9817-B02A88ABF3FB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B9B523D1-281B-4A51-9301-6F2CF74D10B2}" type="pres">
      <dgm:prSet presAssocID="{182B86A2-EBFF-453D-9817-B02A88ABF3FB}" presName="arrow" presStyleLbl="bgShp" presStyleIdx="0" presStyleCnt="1"/>
      <dgm:spPr>
        <a:solidFill>
          <a:srgbClr val="FF0000"/>
        </a:solidFill>
      </dgm:spPr>
    </dgm:pt>
    <dgm:pt modelId="{526090A9-6ED8-4641-85F4-DDFE71373416}" type="pres">
      <dgm:prSet presAssocID="{182B86A2-EBFF-453D-9817-B02A88ABF3FB}" presName="linearProcess" presStyleCnt="0"/>
      <dgm:spPr/>
    </dgm:pt>
    <dgm:pt modelId="{36764DCE-6521-4DD8-9E22-554B496F2C37}" type="pres">
      <dgm:prSet presAssocID="{5B6D7048-4D42-4423-BA1F-099C1971BDA0}" presName="text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953E88A-5C14-44B4-8E65-5E364A5BDF3A}" type="pres">
      <dgm:prSet presAssocID="{8C3FF710-448B-47A8-819A-38E8EF405739}" presName="sibTrans" presStyleCnt="0"/>
      <dgm:spPr/>
    </dgm:pt>
    <dgm:pt modelId="{6DBF4132-3273-43B8-B1F1-630DB0302C79}" type="pres">
      <dgm:prSet presAssocID="{7A51E06B-D37A-418A-98CF-CD50CB547C5D}" presName="text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9DD27A1-E680-4D43-86A0-58D3D369F82B}" type="pres">
      <dgm:prSet presAssocID="{5EC90216-D733-495F-9CC9-87B8EA17660F}" presName="sibTrans" presStyleCnt="0"/>
      <dgm:spPr/>
    </dgm:pt>
    <dgm:pt modelId="{AB814D2F-E184-4BBF-B64E-807A6489B4DB}" type="pres">
      <dgm:prSet presAssocID="{241955DD-347E-4260-8BF4-DAD6134F8350}" presName="text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4E2D05F-AC02-449A-AA1B-6564817E832C}" type="pres">
      <dgm:prSet presAssocID="{DEBB7B44-F8EC-4171-A7C9-6FBF488D356F}" presName="sibTrans" presStyleCnt="0"/>
      <dgm:spPr/>
    </dgm:pt>
    <dgm:pt modelId="{1ABE49B5-AB07-483C-B276-AB931E6C1ED2}" type="pres">
      <dgm:prSet presAssocID="{B440977F-1E6F-49FA-B8B8-A5AE339F4B72}" presName="text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AA49C6A-B5C5-454B-B119-68A2A513BE86}" type="pres">
      <dgm:prSet presAssocID="{E91BF6CD-2734-4E8F-8C4A-0D0D6EA21BFF}" presName="sibTrans" presStyleCnt="0"/>
      <dgm:spPr/>
    </dgm:pt>
    <dgm:pt modelId="{5B177D8F-CB0F-4377-A386-921548476F91}" type="pres">
      <dgm:prSet presAssocID="{59B82A73-9BA4-435C-8480-0107540E1192}" presName="text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3BDF61B-3E8E-4503-BD05-53E05AA8172B}" type="pres">
      <dgm:prSet presAssocID="{7FA9C6E7-0844-470D-A772-328F4F5D6B9F}" presName="sibTrans" presStyleCnt="0"/>
      <dgm:spPr/>
    </dgm:pt>
    <dgm:pt modelId="{DDC8B2B8-0B61-4084-BA53-6E48C8D5BAAF}" type="pres">
      <dgm:prSet presAssocID="{72973125-2AE2-43A9-9F14-9CD9C6BF3844}" presName="text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0E8EC70-5CA8-4076-86F6-CF3F6F990A83}" type="pres">
      <dgm:prSet presAssocID="{8D62FC20-E77C-4E5E-8C3F-A24DF91CF350}" presName="sibTrans" presStyleCnt="0"/>
      <dgm:spPr/>
    </dgm:pt>
    <dgm:pt modelId="{54391BC4-52BC-40D4-A251-408F9D900FC0}" type="pres">
      <dgm:prSet presAssocID="{E848CC24-314F-4E7D-856A-3E557688D8A8}" presName="text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27DE705-A971-4285-9CA6-FEF23048DAE9}" type="pres">
      <dgm:prSet presAssocID="{D8EE8320-3164-4E3D-A8F3-223E1A08E114}" presName="sibTrans" presStyleCnt="0"/>
      <dgm:spPr/>
    </dgm:pt>
    <dgm:pt modelId="{B95D8B30-DD8B-49AC-957A-281A8914B1DE}" type="pres">
      <dgm:prSet presAssocID="{FEE3CC29-947A-4334-AD82-490E1D539A67}" presName="text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E30BB6FF-152F-42EF-9C13-77A12110F9AB}" type="presOf" srcId="{FEE3CC29-947A-4334-AD82-490E1D539A67}" destId="{B95D8B30-DD8B-49AC-957A-281A8914B1DE}" srcOrd="0" destOrd="0" presId="urn:microsoft.com/office/officeart/2005/8/layout/hProcess9"/>
    <dgm:cxn modelId="{FD12C5B4-FC18-45F4-91CE-5BB9D554C34D}" type="presOf" srcId="{182B86A2-EBFF-453D-9817-B02A88ABF3FB}" destId="{B11976A6-B871-414D-8E15-DFB83E249DE8}" srcOrd="0" destOrd="0" presId="urn:microsoft.com/office/officeart/2005/8/layout/hProcess9"/>
    <dgm:cxn modelId="{729971C8-611F-45DA-91DF-F6D1F54E9524}" type="presOf" srcId="{241955DD-347E-4260-8BF4-DAD6134F8350}" destId="{AB814D2F-E184-4BBF-B64E-807A6489B4DB}" srcOrd="0" destOrd="0" presId="urn:microsoft.com/office/officeart/2005/8/layout/hProcess9"/>
    <dgm:cxn modelId="{2E44882E-B6A7-4207-97B3-3EC1DCE0FE89}" type="presOf" srcId="{5B6D7048-4D42-4423-BA1F-099C1971BDA0}" destId="{36764DCE-6521-4DD8-9E22-554B496F2C37}" srcOrd="0" destOrd="0" presId="urn:microsoft.com/office/officeart/2005/8/layout/hProcess9"/>
    <dgm:cxn modelId="{8315EFBF-E7D3-4807-96FE-C5FC495D153C}" srcId="{182B86A2-EBFF-453D-9817-B02A88ABF3FB}" destId="{B440977F-1E6F-49FA-B8B8-A5AE339F4B72}" srcOrd="3" destOrd="0" parTransId="{3494B4CA-400C-4D9B-B32B-0AAB917A5B60}" sibTransId="{E91BF6CD-2734-4E8F-8C4A-0D0D6EA21BFF}"/>
    <dgm:cxn modelId="{55BE1196-BD45-49E4-B853-8F548CD0B1F9}" type="presOf" srcId="{72973125-2AE2-43A9-9F14-9CD9C6BF3844}" destId="{DDC8B2B8-0B61-4084-BA53-6E48C8D5BAAF}" srcOrd="0" destOrd="0" presId="urn:microsoft.com/office/officeart/2005/8/layout/hProcess9"/>
    <dgm:cxn modelId="{E8E4445F-6FF1-4AFF-97D3-3AFDCD6299C2}" srcId="{182B86A2-EBFF-453D-9817-B02A88ABF3FB}" destId="{FEE3CC29-947A-4334-AD82-490E1D539A67}" srcOrd="7" destOrd="0" parTransId="{3A2C6B0B-1146-4F05-BD00-0A45DFCA1486}" sibTransId="{8C5BCB40-505B-4265-8CCA-7E319A58A930}"/>
    <dgm:cxn modelId="{728A2BCF-C9BB-459F-8B77-B320ABBAC9D0}" srcId="{182B86A2-EBFF-453D-9817-B02A88ABF3FB}" destId="{5B6D7048-4D42-4423-BA1F-099C1971BDA0}" srcOrd="0" destOrd="0" parTransId="{C8BE2245-A215-4FCF-B9FB-47AE351F110C}" sibTransId="{8C3FF710-448B-47A8-819A-38E8EF405739}"/>
    <dgm:cxn modelId="{E445B1D4-7632-452F-8A42-C566D331C0E7}" type="presOf" srcId="{7A51E06B-D37A-418A-98CF-CD50CB547C5D}" destId="{6DBF4132-3273-43B8-B1F1-630DB0302C79}" srcOrd="0" destOrd="0" presId="urn:microsoft.com/office/officeart/2005/8/layout/hProcess9"/>
    <dgm:cxn modelId="{0877589D-9CAF-4BC7-8438-FCDD71C6F77D}" srcId="{182B86A2-EBFF-453D-9817-B02A88ABF3FB}" destId="{72973125-2AE2-43A9-9F14-9CD9C6BF3844}" srcOrd="5" destOrd="0" parTransId="{34EA29A7-69A2-42FA-A52C-0783CCB2D7E9}" sibTransId="{8D62FC20-E77C-4E5E-8C3F-A24DF91CF350}"/>
    <dgm:cxn modelId="{2F9EE3BC-B439-43CE-9DD9-C2F57987DF0B}" srcId="{182B86A2-EBFF-453D-9817-B02A88ABF3FB}" destId="{E848CC24-314F-4E7D-856A-3E557688D8A8}" srcOrd="6" destOrd="0" parTransId="{A0154D21-53A7-4B95-A02E-4EC26A4FAE9E}" sibTransId="{D8EE8320-3164-4E3D-A8F3-223E1A08E114}"/>
    <dgm:cxn modelId="{C939D43F-196A-45C6-B49F-05F4D6DD1A57}" type="presOf" srcId="{59B82A73-9BA4-435C-8480-0107540E1192}" destId="{5B177D8F-CB0F-4377-A386-921548476F91}" srcOrd="0" destOrd="0" presId="urn:microsoft.com/office/officeart/2005/8/layout/hProcess9"/>
    <dgm:cxn modelId="{624F9235-61E2-4409-8F95-7E817945E63D}" type="presOf" srcId="{B440977F-1E6F-49FA-B8B8-A5AE339F4B72}" destId="{1ABE49B5-AB07-483C-B276-AB931E6C1ED2}" srcOrd="0" destOrd="0" presId="urn:microsoft.com/office/officeart/2005/8/layout/hProcess9"/>
    <dgm:cxn modelId="{4F7AAB70-1FE6-44F0-A7E5-9486F0394DB4}" type="presOf" srcId="{E848CC24-314F-4E7D-856A-3E557688D8A8}" destId="{54391BC4-52BC-40D4-A251-408F9D900FC0}" srcOrd="0" destOrd="0" presId="urn:microsoft.com/office/officeart/2005/8/layout/hProcess9"/>
    <dgm:cxn modelId="{CE7B82C3-0DBB-453F-BB75-13910E91A5C3}" srcId="{182B86A2-EBFF-453D-9817-B02A88ABF3FB}" destId="{7A51E06B-D37A-418A-98CF-CD50CB547C5D}" srcOrd="1" destOrd="0" parTransId="{E8CD62F3-2BB2-44C9-A32A-0B9AAB39140C}" sibTransId="{5EC90216-D733-495F-9CC9-87B8EA17660F}"/>
    <dgm:cxn modelId="{87C00999-7707-4348-A93F-345AD26C55F0}" srcId="{182B86A2-EBFF-453D-9817-B02A88ABF3FB}" destId="{241955DD-347E-4260-8BF4-DAD6134F8350}" srcOrd="2" destOrd="0" parTransId="{0F06EFB3-9DC4-4C05-92BC-B50FEAF0E0C7}" sibTransId="{DEBB7B44-F8EC-4171-A7C9-6FBF488D356F}"/>
    <dgm:cxn modelId="{88F91379-2EED-4F41-A150-012F05B53034}" srcId="{182B86A2-EBFF-453D-9817-B02A88ABF3FB}" destId="{59B82A73-9BA4-435C-8480-0107540E1192}" srcOrd="4" destOrd="0" parTransId="{BA897FB6-E2DA-4E52-A75C-DD4D46B91FEF}" sibTransId="{7FA9C6E7-0844-470D-A772-328F4F5D6B9F}"/>
    <dgm:cxn modelId="{27E16DFC-F746-4D0D-AA66-3E0CF3E383B3}" type="presParOf" srcId="{B11976A6-B871-414D-8E15-DFB83E249DE8}" destId="{B9B523D1-281B-4A51-9301-6F2CF74D10B2}" srcOrd="0" destOrd="0" presId="urn:microsoft.com/office/officeart/2005/8/layout/hProcess9"/>
    <dgm:cxn modelId="{B5D6EB5B-1889-4EAF-BC5B-D5CE1AB080B5}" type="presParOf" srcId="{B11976A6-B871-414D-8E15-DFB83E249DE8}" destId="{526090A9-6ED8-4641-85F4-DDFE71373416}" srcOrd="1" destOrd="0" presId="urn:microsoft.com/office/officeart/2005/8/layout/hProcess9"/>
    <dgm:cxn modelId="{CBD2E69A-122F-4F37-9C70-B24E8B549F08}" type="presParOf" srcId="{526090A9-6ED8-4641-85F4-DDFE71373416}" destId="{36764DCE-6521-4DD8-9E22-554B496F2C37}" srcOrd="0" destOrd="0" presId="urn:microsoft.com/office/officeart/2005/8/layout/hProcess9"/>
    <dgm:cxn modelId="{6C21C437-2CCE-4552-916D-FA9DEF1C7917}" type="presParOf" srcId="{526090A9-6ED8-4641-85F4-DDFE71373416}" destId="{C953E88A-5C14-44B4-8E65-5E364A5BDF3A}" srcOrd="1" destOrd="0" presId="urn:microsoft.com/office/officeart/2005/8/layout/hProcess9"/>
    <dgm:cxn modelId="{356789F9-BD8D-4064-82E5-BBA8787BFD9C}" type="presParOf" srcId="{526090A9-6ED8-4641-85F4-DDFE71373416}" destId="{6DBF4132-3273-43B8-B1F1-630DB0302C79}" srcOrd="2" destOrd="0" presId="urn:microsoft.com/office/officeart/2005/8/layout/hProcess9"/>
    <dgm:cxn modelId="{4A010A28-383A-43E3-9A77-9C7D200CFCBE}" type="presParOf" srcId="{526090A9-6ED8-4641-85F4-DDFE71373416}" destId="{19DD27A1-E680-4D43-86A0-58D3D369F82B}" srcOrd="3" destOrd="0" presId="urn:microsoft.com/office/officeart/2005/8/layout/hProcess9"/>
    <dgm:cxn modelId="{A9CA7AC8-2E83-45A6-A95D-1E1393C2EE34}" type="presParOf" srcId="{526090A9-6ED8-4641-85F4-DDFE71373416}" destId="{AB814D2F-E184-4BBF-B64E-807A6489B4DB}" srcOrd="4" destOrd="0" presId="urn:microsoft.com/office/officeart/2005/8/layout/hProcess9"/>
    <dgm:cxn modelId="{E48DD080-B6EC-4BC2-8882-71CB08ED94C1}" type="presParOf" srcId="{526090A9-6ED8-4641-85F4-DDFE71373416}" destId="{A4E2D05F-AC02-449A-AA1B-6564817E832C}" srcOrd="5" destOrd="0" presId="urn:microsoft.com/office/officeart/2005/8/layout/hProcess9"/>
    <dgm:cxn modelId="{8ED3FE9E-21A1-412A-801C-C466FDF64C18}" type="presParOf" srcId="{526090A9-6ED8-4641-85F4-DDFE71373416}" destId="{1ABE49B5-AB07-483C-B276-AB931E6C1ED2}" srcOrd="6" destOrd="0" presId="urn:microsoft.com/office/officeart/2005/8/layout/hProcess9"/>
    <dgm:cxn modelId="{FFD5F7F7-FE1B-4242-B135-10CD34FF4E78}" type="presParOf" srcId="{526090A9-6ED8-4641-85F4-DDFE71373416}" destId="{CAA49C6A-B5C5-454B-B119-68A2A513BE86}" srcOrd="7" destOrd="0" presId="urn:microsoft.com/office/officeart/2005/8/layout/hProcess9"/>
    <dgm:cxn modelId="{1E34C952-133B-453A-93AE-CA63C92D9F78}" type="presParOf" srcId="{526090A9-6ED8-4641-85F4-DDFE71373416}" destId="{5B177D8F-CB0F-4377-A386-921548476F91}" srcOrd="8" destOrd="0" presId="urn:microsoft.com/office/officeart/2005/8/layout/hProcess9"/>
    <dgm:cxn modelId="{CAAFD657-89FC-4918-B9E0-7C61E9D0DB4E}" type="presParOf" srcId="{526090A9-6ED8-4641-85F4-DDFE71373416}" destId="{13BDF61B-3E8E-4503-BD05-53E05AA8172B}" srcOrd="9" destOrd="0" presId="urn:microsoft.com/office/officeart/2005/8/layout/hProcess9"/>
    <dgm:cxn modelId="{E3C18BF2-18E2-4EA1-BBA0-ECDB863173F8}" type="presParOf" srcId="{526090A9-6ED8-4641-85F4-DDFE71373416}" destId="{DDC8B2B8-0B61-4084-BA53-6E48C8D5BAAF}" srcOrd="10" destOrd="0" presId="urn:microsoft.com/office/officeart/2005/8/layout/hProcess9"/>
    <dgm:cxn modelId="{9E4E8592-11B5-4434-9386-18E0EC271A36}" type="presParOf" srcId="{526090A9-6ED8-4641-85F4-DDFE71373416}" destId="{20E8EC70-5CA8-4076-86F6-CF3F6F990A83}" srcOrd="11" destOrd="0" presId="urn:microsoft.com/office/officeart/2005/8/layout/hProcess9"/>
    <dgm:cxn modelId="{8CCDFA14-6C8B-4A23-98DF-F782F88252C3}" type="presParOf" srcId="{526090A9-6ED8-4641-85F4-DDFE71373416}" destId="{54391BC4-52BC-40D4-A251-408F9D900FC0}" srcOrd="12" destOrd="0" presId="urn:microsoft.com/office/officeart/2005/8/layout/hProcess9"/>
    <dgm:cxn modelId="{41355EEE-C084-4C91-97FF-D89068DBFD25}" type="presParOf" srcId="{526090A9-6ED8-4641-85F4-DDFE71373416}" destId="{527DE705-A971-4285-9CA6-FEF23048DAE9}" srcOrd="13" destOrd="0" presId="urn:microsoft.com/office/officeart/2005/8/layout/hProcess9"/>
    <dgm:cxn modelId="{262DADBF-4498-4441-806E-F15F435E186E}" type="presParOf" srcId="{526090A9-6ED8-4641-85F4-DDFE71373416}" destId="{B95D8B30-DD8B-49AC-957A-281A8914B1DE}" srcOrd="1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DFC42B6-ABC1-447F-A205-EF860559FF3C}" type="doc">
      <dgm:prSet loTypeId="urn:microsoft.com/office/officeart/2005/8/layout/process4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B6F2B3BA-5F37-4765-8B6A-7A189BEE0DA6}">
      <dgm:prSet custT="1"/>
      <dgm:spPr>
        <a:solidFill>
          <a:schemeClr val="tx2"/>
        </a:solidFill>
      </dgm:spPr>
      <dgm:t>
        <a:bodyPr/>
        <a:lstStyle/>
        <a:p>
          <a:pPr rtl="0"/>
          <a:r>
            <a:rPr lang="es-PE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Imponer el punto de vista personal. </a:t>
          </a:r>
          <a:endParaRPr lang="es-PE" sz="11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A06862-E311-4A13-93C0-42099B566455}" type="parTrans" cxnId="{04579DAF-C257-4C37-A6CF-4AC93C798BD7}">
      <dgm:prSet/>
      <dgm:spPr/>
      <dgm:t>
        <a:bodyPr/>
        <a:lstStyle/>
        <a:p>
          <a:endParaRPr lang="es-PE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A59E12-B69A-4DE6-BCCC-67C35EBC9054}" type="sibTrans" cxnId="{04579DAF-C257-4C37-A6CF-4AC93C798BD7}">
      <dgm:prSet/>
      <dgm:spPr/>
      <dgm:t>
        <a:bodyPr/>
        <a:lstStyle/>
        <a:p>
          <a:endParaRPr lang="es-PE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5C62A57-3BF7-47CA-8991-CBE6EA124EC7}">
      <dgm:prSet custT="1"/>
      <dgm:spPr>
        <a:solidFill>
          <a:schemeClr val="tx2"/>
        </a:solidFill>
      </dgm:spPr>
      <dgm:t>
        <a:bodyPr/>
        <a:lstStyle/>
        <a:p>
          <a:pPr rtl="0"/>
          <a:r>
            <a:rPr lang="es-PE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Escuchar al otro antes de responder. </a:t>
          </a:r>
          <a:endParaRPr lang="es-PE" sz="11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144B1E-C520-4022-8FA3-09C9FA7101B0}" type="parTrans" cxnId="{E1A902D6-CD97-4F18-92F4-3DD3D050D58F}">
      <dgm:prSet/>
      <dgm:spPr/>
      <dgm:t>
        <a:bodyPr/>
        <a:lstStyle/>
        <a:p>
          <a:endParaRPr lang="es-PE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E0205F-D10F-41E3-837E-0863D52FDC95}" type="sibTrans" cxnId="{E1A902D6-CD97-4F18-92F4-3DD3D050D58F}">
      <dgm:prSet/>
      <dgm:spPr/>
      <dgm:t>
        <a:bodyPr/>
        <a:lstStyle/>
        <a:p>
          <a:endParaRPr lang="es-PE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CAC464-F582-4ABC-8DF6-0CEBCCB34341}">
      <dgm:prSet custT="1"/>
      <dgm:spPr>
        <a:solidFill>
          <a:schemeClr val="tx2"/>
        </a:solidFill>
      </dgm:spPr>
      <dgm:t>
        <a:bodyPr/>
        <a:lstStyle/>
        <a:p>
          <a:pPr rtl="0"/>
          <a:r>
            <a:rPr lang="es-PE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Ponerse en el lugar del otro. </a:t>
          </a:r>
          <a:endParaRPr lang="es-PE" sz="11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27FD6F-4730-425F-9910-93A82E9F84C6}" type="parTrans" cxnId="{44C579ED-BD12-407C-8694-8ADF161FE374}">
      <dgm:prSet/>
      <dgm:spPr/>
      <dgm:t>
        <a:bodyPr/>
        <a:lstStyle/>
        <a:p>
          <a:endParaRPr lang="es-PE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F254EC-DCE3-436B-9665-52AFA88F54D8}" type="sibTrans" cxnId="{44C579ED-BD12-407C-8694-8ADF161FE374}">
      <dgm:prSet/>
      <dgm:spPr/>
      <dgm:t>
        <a:bodyPr/>
        <a:lstStyle/>
        <a:p>
          <a:endParaRPr lang="es-PE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4411EC-4645-4579-9AFE-C534CBD13BF9}">
      <dgm:prSet custT="1"/>
      <dgm:spPr>
        <a:solidFill>
          <a:schemeClr val="tx2"/>
        </a:solidFill>
      </dgm:spPr>
      <dgm:t>
        <a:bodyPr/>
        <a:lstStyle/>
        <a:p>
          <a:pPr rtl="0"/>
          <a:r>
            <a:rPr lang="es-PE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Ser breve y concreto al hablar. </a:t>
          </a:r>
          <a:endParaRPr lang="es-PE" sz="11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5471F8-8F4D-438D-99B8-C1DE481283FB}" type="parTrans" cxnId="{424382D7-959F-47F0-811A-DD52090F15E0}">
      <dgm:prSet/>
      <dgm:spPr/>
      <dgm:t>
        <a:bodyPr/>
        <a:lstStyle/>
        <a:p>
          <a:endParaRPr lang="es-PE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9E00BBC-5F36-4A48-9CF2-4F2809647379}" type="sibTrans" cxnId="{424382D7-959F-47F0-811A-DD52090F15E0}">
      <dgm:prSet/>
      <dgm:spPr/>
      <dgm:t>
        <a:bodyPr/>
        <a:lstStyle/>
        <a:p>
          <a:endParaRPr lang="es-PE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347FF9-114F-4DEE-8D21-6E127EF1B8C6}">
      <dgm:prSet custT="1"/>
      <dgm:spPr>
        <a:solidFill>
          <a:schemeClr val="tx2"/>
        </a:solidFill>
      </dgm:spPr>
      <dgm:t>
        <a:bodyPr/>
        <a:lstStyle/>
        <a:p>
          <a:pPr rtl="0"/>
          <a:r>
            <a:rPr lang="es-PE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Ser tolerante respecto a las diferencias. </a:t>
          </a:r>
          <a:endParaRPr lang="es-PE" sz="11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09F74B3-8234-4B7F-B21A-480507D30E32}" type="parTrans" cxnId="{DA44FA27-FD54-4C32-BE87-4E9A1382215B}">
      <dgm:prSet/>
      <dgm:spPr/>
      <dgm:t>
        <a:bodyPr/>
        <a:lstStyle/>
        <a:p>
          <a:endParaRPr lang="es-PE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05D95A-1CE3-4235-AE80-76D372F730D6}" type="sibTrans" cxnId="{DA44FA27-FD54-4C32-BE87-4E9A1382215B}">
      <dgm:prSet/>
      <dgm:spPr/>
      <dgm:t>
        <a:bodyPr/>
        <a:lstStyle/>
        <a:p>
          <a:endParaRPr lang="es-PE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C389A7-7DAA-489C-B21E-F3693F53993D}">
      <dgm:prSet custT="1"/>
      <dgm:spPr>
        <a:solidFill>
          <a:schemeClr val="tx2"/>
        </a:solidFill>
      </dgm:spPr>
      <dgm:t>
        <a:bodyPr/>
        <a:lstStyle/>
        <a:p>
          <a:pPr rtl="0"/>
          <a:r>
            <a:rPr lang="es-PE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 subestimar al otro. </a:t>
          </a:r>
          <a:endParaRPr lang="es-PE" sz="11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C0F2B8-23EE-42FC-8356-7048ABB690D9}" type="parTrans" cxnId="{E212E082-2B62-44CA-A2CC-8E6A7393B0AD}">
      <dgm:prSet/>
      <dgm:spPr/>
      <dgm:t>
        <a:bodyPr/>
        <a:lstStyle/>
        <a:p>
          <a:endParaRPr lang="es-PE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886474-3994-42D3-83FF-609F0FDE687F}" type="sibTrans" cxnId="{E212E082-2B62-44CA-A2CC-8E6A7393B0AD}">
      <dgm:prSet/>
      <dgm:spPr/>
      <dgm:t>
        <a:bodyPr/>
        <a:lstStyle/>
        <a:p>
          <a:endParaRPr lang="es-PE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EC39AF-38D6-49D8-A659-1E4BE9093431}">
      <dgm:prSet custT="1"/>
      <dgm:spPr>
        <a:solidFill>
          <a:schemeClr val="tx2"/>
        </a:solidFill>
      </dgm:spPr>
      <dgm:t>
        <a:bodyPr/>
        <a:lstStyle/>
        <a:p>
          <a:pPr rtl="0"/>
          <a:r>
            <a:rPr lang="es-PE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 hablar en exceso para así dejar intervenir a los demás, evitando la tendencia al monólogo y la monotonía. </a:t>
          </a:r>
          <a:endParaRPr lang="es-PE" sz="11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EA31AF-339E-4223-90F3-905F545110E2}" type="parTrans" cxnId="{450CC313-70E7-4F32-B1C5-E791E44F42B2}">
      <dgm:prSet/>
      <dgm:spPr/>
      <dgm:t>
        <a:bodyPr/>
        <a:lstStyle/>
        <a:p>
          <a:endParaRPr lang="es-PE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238BCB-F86B-49CB-8289-269916B6F392}" type="sibTrans" cxnId="{450CC313-70E7-4F32-B1C5-E791E44F42B2}">
      <dgm:prSet/>
      <dgm:spPr/>
      <dgm:t>
        <a:bodyPr/>
        <a:lstStyle/>
        <a:p>
          <a:endParaRPr lang="es-PE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76BDBF-5F4E-46B0-B992-37CC2198C8E0}">
      <dgm:prSet custT="1"/>
      <dgm:spPr>
        <a:solidFill>
          <a:schemeClr val="tx2"/>
        </a:solidFill>
      </dgm:spPr>
      <dgm:t>
        <a:bodyPr/>
        <a:lstStyle/>
        <a:p>
          <a:pPr rtl="0"/>
          <a:r>
            <a:rPr lang="es-PE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 burlarse de la intervención de nadie. </a:t>
          </a:r>
          <a:endParaRPr lang="es-PE" sz="11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AF8883-5796-4182-81A7-AB45E0B0E790}" type="parTrans" cxnId="{97288F02-5258-4A40-B4B4-A506A1B08B69}">
      <dgm:prSet/>
      <dgm:spPr/>
      <dgm:t>
        <a:bodyPr/>
        <a:lstStyle/>
        <a:p>
          <a:endParaRPr lang="es-PE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D8970F4-BE4C-47F7-A3D9-0F36451A53F7}" type="sibTrans" cxnId="{97288F02-5258-4A40-B4B4-A506A1B08B69}">
      <dgm:prSet/>
      <dgm:spPr/>
      <dgm:t>
        <a:bodyPr/>
        <a:lstStyle/>
        <a:p>
          <a:endParaRPr lang="es-PE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E7B257-8E09-4C67-B474-7B2E716FC55D}">
      <dgm:prSet custT="1"/>
      <dgm:spPr>
        <a:solidFill>
          <a:schemeClr val="tx2"/>
        </a:solidFill>
      </dgm:spPr>
      <dgm:t>
        <a:bodyPr/>
        <a:lstStyle/>
        <a:p>
          <a:pPr rtl="0"/>
          <a:r>
            <a:rPr lang="es-PE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Evitar los gritos para acallar al interlocutor. </a:t>
          </a:r>
          <a:endParaRPr lang="es-PE" sz="11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77E2A4-0F7C-4D54-A02B-B56BAE8D3B2B}" type="parTrans" cxnId="{C8E3A8C5-5BB1-4252-A3AC-C03651F915C3}">
      <dgm:prSet/>
      <dgm:spPr/>
      <dgm:t>
        <a:bodyPr/>
        <a:lstStyle/>
        <a:p>
          <a:endParaRPr lang="es-PE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F5F26B-B788-44E4-81AD-193DB80E4FD4}" type="sibTrans" cxnId="{C8E3A8C5-5BB1-4252-A3AC-C03651F915C3}">
      <dgm:prSet/>
      <dgm:spPr/>
      <dgm:t>
        <a:bodyPr/>
        <a:lstStyle/>
        <a:p>
          <a:endParaRPr lang="es-PE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2EC6B2-5489-405C-987C-911C93672DFC}" type="pres">
      <dgm:prSet presAssocID="{0DFC42B6-ABC1-447F-A205-EF860559FF3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0228DE12-E6B9-4FD5-863A-6F53E651E1E2}" type="pres">
      <dgm:prSet presAssocID="{1DE7B257-8E09-4C67-B474-7B2E716FC55D}" presName="boxAndChildren" presStyleCnt="0"/>
      <dgm:spPr/>
    </dgm:pt>
    <dgm:pt modelId="{0EFA3B50-1759-4968-AC36-5533BE89D824}" type="pres">
      <dgm:prSet presAssocID="{1DE7B257-8E09-4C67-B474-7B2E716FC55D}" presName="parentTextBox" presStyleLbl="node1" presStyleIdx="0" presStyleCnt="9"/>
      <dgm:spPr/>
      <dgm:t>
        <a:bodyPr/>
        <a:lstStyle/>
        <a:p>
          <a:endParaRPr lang="es-PE"/>
        </a:p>
      </dgm:t>
    </dgm:pt>
    <dgm:pt modelId="{F40EBD78-E390-4E07-BCD1-615390622AAA}" type="pres">
      <dgm:prSet presAssocID="{4D8970F4-BE4C-47F7-A3D9-0F36451A53F7}" presName="sp" presStyleCnt="0"/>
      <dgm:spPr/>
    </dgm:pt>
    <dgm:pt modelId="{B610A708-C9FB-486E-AA69-E791A0173104}" type="pres">
      <dgm:prSet presAssocID="{2876BDBF-5F4E-46B0-B992-37CC2198C8E0}" presName="arrowAndChildren" presStyleCnt="0"/>
      <dgm:spPr/>
    </dgm:pt>
    <dgm:pt modelId="{F70D155C-7E5E-43DD-8029-2792CCEB418C}" type="pres">
      <dgm:prSet presAssocID="{2876BDBF-5F4E-46B0-B992-37CC2198C8E0}" presName="parentTextArrow" presStyleLbl="node1" presStyleIdx="1" presStyleCnt="9"/>
      <dgm:spPr/>
      <dgm:t>
        <a:bodyPr/>
        <a:lstStyle/>
        <a:p>
          <a:endParaRPr lang="es-PE"/>
        </a:p>
      </dgm:t>
    </dgm:pt>
    <dgm:pt modelId="{8FCA5FF9-34D9-46B7-ADE0-333F0690D6B5}" type="pres">
      <dgm:prSet presAssocID="{C4238BCB-F86B-49CB-8289-269916B6F392}" presName="sp" presStyleCnt="0"/>
      <dgm:spPr/>
    </dgm:pt>
    <dgm:pt modelId="{F9F6BF64-A7C0-4176-9B84-7994FEA5FE1E}" type="pres">
      <dgm:prSet presAssocID="{3EEC39AF-38D6-49D8-A659-1E4BE9093431}" presName="arrowAndChildren" presStyleCnt="0"/>
      <dgm:spPr/>
    </dgm:pt>
    <dgm:pt modelId="{6B48CAEF-6F31-4406-9F2A-2EB5FC420D0C}" type="pres">
      <dgm:prSet presAssocID="{3EEC39AF-38D6-49D8-A659-1E4BE9093431}" presName="parentTextArrow" presStyleLbl="node1" presStyleIdx="2" presStyleCnt="9"/>
      <dgm:spPr/>
      <dgm:t>
        <a:bodyPr/>
        <a:lstStyle/>
        <a:p>
          <a:endParaRPr lang="es-PE"/>
        </a:p>
      </dgm:t>
    </dgm:pt>
    <dgm:pt modelId="{B6BA8CFD-CEC0-47E7-BC1C-0CDA24DFF226}" type="pres">
      <dgm:prSet presAssocID="{2A886474-3994-42D3-83FF-609F0FDE687F}" presName="sp" presStyleCnt="0"/>
      <dgm:spPr/>
    </dgm:pt>
    <dgm:pt modelId="{E782492D-1E6A-475E-B5D7-5DCA62398F5C}" type="pres">
      <dgm:prSet presAssocID="{30C389A7-7DAA-489C-B21E-F3693F53993D}" presName="arrowAndChildren" presStyleCnt="0"/>
      <dgm:spPr/>
    </dgm:pt>
    <dgm:pt modelId="{7D559781-5097-4C98-9626-D6811C39C89D}" type="pres">
      <dgm:prSet presAssocID="{30C389A7-7DAA-489C-B21E-F3693F53993D}" presName="parentTextArrow" presStyleLbl="node1" presStyleIdx="3" presStyleCnt="9"/>
      <dgm:spPr/>
      <dgm:t>
        <a:bodyPr/>
        <a:lstStyle/>
        <a:p>
          <a:endParaRPr lang="es-PE"/>
        </a:p>
      </dgm:t>
    </dgm:pt>
    <dgm:pt modelId="{9B9C697B-55ED-45A3-A18D-B34A469EF10B}" type="pres">
      <dgm:prSet presAssocID="{1D05D95A-1CE3-4235-AE80-76D372F730D6}" presName="sp" presStyleCnt="0"/>
      <dgm:spPr/>
    </dgm:pt>
    <dgm:pt modelId="{FB1FBCCF-F1B5-467F-BFC9-6CA42815D84C}" type="pres">
      <dgm:prSet presAssocID="{17347FF9-114F-4DEE-8D21-6E127EF1B8C6}" presName="arrowAndChildren" presStyleCnt="0"/>
      <dgm:spPr/>
    </dgm:pt>
    <dgm:pt modelId="{CCA77B41-CADD-4ECE-B19F-C1D77431CB82}" type="pres">
      <dgm:prSet presAssocID="{17347FF9-114F-4DEE-8D21-6E127EF1B8C6}" presName="parentTextArrow" presStyleLbl="node1" presStyleIdx="4" presStyleCnt="9"/>
      <dgm:spPr/>
      <dgm:t>
        <a:bodyPr/>
        <a:lstStyle/>
        <a:p>
          <a:endParaRPr lang="es-PE"/>
        </a:p>
      </dgm:t>
    </dgm:pt>
    <dgm:pt modelId="{38D909D0-F08E-48CB-AF52-6E0FAD213FE5}" type="pres">
      <dgm:prSet presAssocID="{A9E00BBC-5F36-4A48-9CF2-4F2809647379}" presName="sp" presStyleCnt="0"/>
      <dgm:spPr/>
    </dgm:pt>
    <dgm:pt modelId="{DAA02CDA-5EDF-4C53-A6A8-1A55E2769801}" type="pres">
      <dgm:prSet presAssocID="{664411EC-4645-4579-9AFE-C534CBD13BF9}" presName="arrowAndChildren" presStyleCnt="0"/>
      <dgm:spPr/>
    </dgm:pt>
    <dgm:pt modelId="{59340413-78D5-4A19-8CD8-94800074BC73}" type="pres">
      <dgm:prSet presAssocID="{664411EC-4645-4579-9AFE-C534CBD13BF9}" presName="parentTextArrow" presStyleLbl="node1" presStyleIdx="5" presStyleCnt="9"/>
      <dgm:spPr/>
      <dgm:t>
        <a:bodyPr/>
        <a:lstStyle/>
        <a:p>
          <a:endParaRPr lang="es-PE"/>
        </a:p>
      </dgm:t>
    </dgm:pt>
    <dgm:pt modelId="{6D473E2C-930F-4B77-B938-098A13CBD3D4}" type="pres">
      <dgm:prSet presAssocID="{C6F254EC-DCE3-436B-9665-52AFA88F54D8}" presName="sp" presStyleCnt="0"/>
      <dgm:spPr/>
    </dgm:pt>
    <dgm:pt modelId="{D6482D69-D2D6-4B02-8DD9-FAC2DF274672}" type="pres">
      <dgm:prSet presAssocID="{47CAC464-F582-4ABC-8DF6-0CEBCCB34341}" presName="arrowAndChildren" presStyleCnt="0"/>
      <dgm:spPr/>
    </dgm:pt>
    <dgm:pt modelId="{3B92FD1A-7E55-402A-99A8-2331F97138DB}" type="pres">
      <dgm:prSet presAssocID="{47CAC464-F582-4ABC-8DF6-0CEBCCB34341}" presName="parentTextArrow" presStyleLbl="node1" presStyleIdx="6" presStyleCnt="9"/>
      <dgm:spPr/>
      <dgm:t>
        <a:bodyPr/>
        <a:lstStyle/>
        <a:p>
          <a:endParaRPr lang="es-PE"/>
        </a:p>
      </dgm:t>
    </dgm:pt>
    <dgm:pt modelId="{569ECCFD-2B8F-433C-A0B6-18C4EEEAA7AE}" type="pres">
      <dgm:prSet presAssocID="{3BE0205F-D10F-41E3-837E-0863D52FDC95}" presName="sp" presStyleCnt="0"/>
      <dgm:spPr/>
    </dgm:pt>
    <dgm:pt modelId="{CD766C03-29A5-4229-80DF-CD35F82A97B3}" type="pres">
      <dgm:prSet presAssocID="{C5C62A57-3BF7-47CA-8991-CBE6EA124EC7}" presName="arrowAndChildren" presStyleCnt="0"/>
      <dgm:spPr/>
    </dgm:pt>
    <dgm:pt modelId="{EAA20EE9-8DFC-4B35-84CA-C7528626521D}" type="pres">
      <dgm:prSet presAssocID="{C5C62A57-3BF7-47CA-8991-CBE6EA124EC7}" presName="parentTextArrow" presStyleLbl="node1" presStyleIdx="7" presStyleCnt="9"/>
      <dgm:spPr/>
      <dgm:t>
        <a:bodyPr/>
        <a:lstStyle/>
        <a:p>
          <a:endParaRPr lang="es-PE"/>
        </a:p>
      </dgm:t>
    </dgm:pt>
    <dgm:pt modelId="{14B3CB4A-4D59-447B-A839-6327E0291102}" type="pres">
      <dgm:prSet presAssocID="{41A59E12-B69A-4DE6-BCCC-67C35EBC9054}" presName="sp" presStyleCnt="0"/>
      <dgm:spPr/>
    </dgm:pt>
    <dgm:pt modelId="{72EBCA56-70A3-4158-BA62-C640030F8C1B}" type="pres">
      <dgm:prSet presAssocID="{B6F2B3BA-5F37-4765-8B6A-7A189BEE0DA6}" presName="arrowAndChildren" presStyleCnt="0"/>
      <dgm:spPr/>
    </dgm:pt>
    <dgm:pt modelId="{A778663C-CC43-49B3-9E45-52980B08D710}" type="pres">
      <dgm:prSet presAssocID="{B6F2B3BA-5F37-4765-8B6A-7A189BEE0DA6}" presName="parentTextArrow" presStyleLbl="node1" presStyleIdx="8" presStyleCnt="9"/>
      <dgm:spPr/>
      <dgm:t>
        <a:bodyPr/>
        <a:lstStyle/>
        <a:p>
          <a:endParaRPr lang="es-PE"/>
        </a:p>
      </dgm:t>
    </dgm:pt>
  </dgm:ptLst>
  <dgm:cxnLst>
    <dgm:cxn modelId="{1C2AE7DD-0311-462F-BD7C-B081C7B0B354}" type="presOf" srcId="{2876BDBF-5F4E-46B0-B992-37CC2198C8E0}" destId="{F70D155C-7E5E-43DD-8029-2792CCEB418C}" srcOrd="0" destOrd="0" presId="urn:microsoft.com/office/officeart/2005/8/layout/process4"/>
    <dgm:cxn modelId="{5FBD9CCD-5E9F-4FB8-9053-63C5D6BD254F}" type="presOf" srcId="{17347FF9-114F-4DEE-8D21-6E127EF1B8C6}" destId="{CCA77B41-CADD-4ECE-B19F-C1D77431CB82}" srcOrd="0" destOrd="0" presId="urn:microsoft.com/office/officeart/2005/8/layout/process4"/>
    <dgm:cxn modelId="{424382D7-959F-47F0-811A-DD52090F15E0}" srcId="{0DFC42B6-ABC1-447F-A205-EF860559FF3C}" destId="{664411EC-4645-4579-9AFE-C534CBD13BF9}" srcOrd="3" destOrd="0" parTransId="{EF5471F8-8F4D-438D-99B8-C1DE481283FB}" sibTransId="{A9E00BBC-5F36-4A48-9CF2-4F2809647379}"/>
    <dgm:cxn modelId="{3B4AEC04-4BD4-4A09-8041-C7F1F9161BF9}" type="presOf" srcId="{C5C62A57-3BF7-47CA-8991-CBE6EA124EC7}" destId="{EAA20EE9-8DFC-4B35-84CA-C7528626521D}" srcOrd="0" destOrd="0" presId="urn:microsoft.com/office/officeart/2005/8/layout/process4"/>
    <dgm:cxn modelId="{41349E3C-1AD6-41A4-BF8A-ADFEC6CD41B5}" type="presOf" srcId="{47CAC464-F582-4ABC-8DF6-0CEBCCB34341}" destId="{3B92FD1A-7E55-402A-99A8-2331F97138DB}" srcOrd="0" destOrd="0" presId="urn:microsoft.com/office/officeart/2005/8/layout/process4"/>
    <dgm:cxn modelId="{450CC313-70E7-4F32-B1C5-E791E44F42B2}" srcId="{0DFC42B6-ABC1-447F-A205-EF860559FF3C}" destId="{3EEC39AF-38D6-49D8-A659-1E4BE9093431}" srcOrd="6" destOrd="0" parTransId="{F5EA31AF-339E-4223-90F3-905F545110E2}" sibTransId="{C4238BCB-F86B-49CB-8289-269916B6F392}"/>
    <dgm:cxn modelId="{44C579ED-BD12-407C-8694-8ADF161FE374}" srcId="{0DFC42B6-ABC1-447F-A205-EF860559FF3C}" destId="{47CAC464-F582-4ABC-8DF6-0CEBCCB34341}" srcOrd="2" destOrd="0" parTransId="{3D27FD6F-4730-425F-9910-93A82E9F84C6}" sibTransId="{C6F254EC-DCE3-436B-9665-52AFA88F54D8}"/>
    <dgm:cxn modelId="{04579DAF-C257-4C37-A6CF-4AC93C798BD7}" srcId="{0DFC42B6-ABC1-447F-A205-EF860559FF3C}" destId="{B6F2B3BA-5F37-4765-8B6A-7A189BEE0DA6}" srcOrd="0" destOrd="0" parTransId="{EBA06862-E311-4A13-93C0-42099B566455}" sibTransId="{41A59E12-B69A-4DE6-BCCC-67C35EBC9054}"/>
    <dgm:cxn modelId="{6A3D89EF-F596-4872-BEA4-76F7CCEE731E}" type="presOf" srcId="{1DE7B257-8E09-4C67-B474-7B2E716FC55D}" destId="{0EFA3B50-1759-4968-AC36-5533BE89D824}" srcOrd="0" destOrd="0" presId="urn:microsoft.com/office/officeart/2005/8/layout/process4"/>
    <dgm:cxn modelId="{BA5483F5-7759-4B22-85B3-F8C44D5A9D77}" type="presOf" srcId="{30C389A7-7DAA-489C-B21E-F3693F53993D}" destId="{7D559781-5097-4C98-9626-D6811C39C89D}" srcOrd="0" destOrd="0" presId="urn:microsoft.com/office/officeart/2005/8/layout/process4"/>
    <dgm:cxn modelId="{97288F02-5258-4A40-B4B4-A506A1B08B69}" srcId="{0DFC42B6-ABC1-447F-A205-EF860559FF3C}" destId="{2876BDBF-5F4E-46B0-B992-37CC2198C8E0}" srcOrd="7" destOrd="0" parTransId="{1DAF8883-5796-4182-81A7-AB45E0B0E790}" sibTransId="{4D8970F4-BE4C-47F7-A3D9-0F36451A53F7}"/>
    <dgm:cxn modelId="{C8E3A8C5-5BB1-4252-A3AC-C03651F915C3}" srcId="{0DFC42B6-ABC1-447F-A205-EF860559FF3C}" destId="{1DE7B257-8E09-4C67-B474-7B2E716FC55D}" srcOrd="8" destOrd="0" parTransId="{FF77E2A4-0F7C-4D54-A02B-B56BAE8D3B2B}" sibTransId="{91F5F26B-B788-44E4-81AD-193DB80E4FD4}"/>
    <dgm:cxn modelId="{0866A3CC-85F1-4C62-8596-7104E6E5C4FA}" type="presOf" srcId="{664411EC-4645-4579-9AFE-C534CBD13BF9}" destId="{59340413-78D5-4A19-8CD8-94800074BC73}" srcOrd="0" destOrd="0" presId="urn:microsoft.com/office/officeart/2005/8/layout/process4"/>
    <dgm:cxn modelId="{B2626DE6-6370-482A-AE57-949B1ED5AAEF}" type="presOf" srcId="{B6F2B3BA-5F37-4765-8B6A-7A189BEE0DA6}" destId="{A778663C-CC43-49B3-9E45-52980B08D710}" srcOrd="0" destOrd="0" presId="urn:microsoft.com/office/officeart/2005/8/layout/process4"/>
    <dgm:cxn modelId="{E1A902D6-CD97-4F18-92F4-3DD3D050D58F}" srcId="{0DFC42B6-ABC1-447F-A205-EF860559FF3C}" destId="{C5C62A57-3BF7-47CA-8991-CBE6EA124EC7}" srcOrd="1" destOrd="0" parTransId="{F4144B1E-C520-4022-8FA3-09C9FA7101B0}" sibTransId="{3BE0205F-D10F-41E3-837E-0863D52FDC95}"/>
    <dgm:cxn modelId="{19E332D2-8D63-46DC-A6AD-4D462BDB9BB9}" type="presOf" srcId="{0DFC42B6-ABC1-447F-A205-EF860559FF3C}" destId="{292EC6B2-5489-405C-987C-911C93672DFC}" srcOrd="0" destOrd="0" presId="urn:microsoft.com/office/officeart/2005/8/layout/process4"/>
    <dgm:cxn modelId="{DA44FA27-FD54-4C32-BE87-4E9A1382215B}" srcId="{0DFC42B6-ABC1-447F-A205-EF860559FF3C}" destId="{17347FF9-114F-4DEE-8D21-6E127EF1B8C6}" srcOrd="4" destOrd="0" parTransId="{C09F74B3-8234-4B7F-B21A-480507D30E32}" sibTransId="{1D05D95A-1CE3-4235-AE80-76D372F730D6}"/>
    <dgm:cxn modelId="{E212E082-2B62-44CA-A2CC-8E6A7393B0AD}" srcId="{0DFC42B6-ABC1-447F-A205-EF860559FF3C}" destId="{30C389A7-7DAA-489C-B21E-F3693F53993D}" srcOrd="5" destOrd="0" parTransId="{CEC0F2B8-23EE-42FC-8356-7048ABB690D9}" sibTransId="{2A886474-3994-42D3-83FF-609F0FDE687F}"/>
    <dgm:cxn modelId="{6AB2B1D6-A59D-4213-BDE6-4417716DF906}" type="presOf" srcId="{3EEC39AF-38D6-49D8-A659-1E4BE9093431}" destId="{6B48CAEF-6F31-4406-9F2A-2EB5FC420D0C}" srcOrd="0" destOrd="0" presId="urn:microsoft.com/office/officeart/2005/8/layout/process4"/>
    <dgm:cxn modelId="{7351A9B9-F4CF-49DE-9876-F65E53A08920}" type="presParOf" srcId="{292EC6B2-5489-405C-987C-911C93672DFC}" destId="{0228DE12-E6B9-4FD5-863A-6F53E651E1E2}" srcOrd="0" destOrd="0" presId="urn:microsoft.com/office/officeart/2005/8/layout/process4"/>
    <dgm:cxn modelId="{36FCFC60-6A6C-4721-975A-4FB8F9D0B198}" type="presParOf" srcId="{0228DE12-E6B9-4FD5-863A-6F53E651E1E2}" destId="{0EFA3B50-1759-4968-AC36-5533BE89D824}" srcOrd="0" destOrd="0" presId="urn:microsoft.com/office/officeart/2005/8/layout/process4"/>
    <dgm:cxn modelId="{68424A53-715B-499E-AB41-B8B2E8393AE3}" type="presParOf" srcId="{292EC6B2-5489-405C-987C-911C93672DFC}" destId="{F40EBD78-E390-4E07-BCD1-615390622AAA}" srcOrd="1" destOrd="0" presId="urn:microsoft.com/office/officeart/2005/8/layout/process4"/>
    <dgm:cxn modelId="{16F8589E-A4B4-47F4-A680-7A8BFB2A0423}" type="presParOf" srcId="{292EC6B2-5489-405C-987C-911C93672DFC}" destId="{B610A708-C9FB-486E-AA69-E791A0173104}" srcOrd="2" destOrd="0" presId="urn:microsoft.com/office/officeart/2005/8/layout/process4"/>
    <dgm:cxn modelId="{E2D7DA8B-B80E-41A0-94C8-0EAF41842602}" type="presParOf" srcId="{B610A708-C9FB-486E-AA69-E791A0173104}" destId="{F70D155C-7E5E-43DD-8029-2792CCEB418C}" srcOrd="0" destOrd="0" presId="urn:microsoft.com/office/officeart/2005/8/layout/process4"/>
    <dgm:cxn modelId="{36545985-1E96-4F08-9D32-3240254AF1EB}" type="presParOf" srcId="{292EC6B2-5489-405C-987C-911C93672DFC}" destId="{8FCA5FF9-34D9-46B7-ADE0-333F0690D6B5}" srcOrd="3" destOrd="0" presId="urn:microsoft.com/office/officeart/2005/8/layout/process4"/>
    <dgm:cxn modelId="{41BF03D4-11C5-4D78-8EA0-6407E797DA83}" type="presParOf" srcId="{292EC6B2-5489-405C-987C-911C93672DFC}" destId="{F9F6BF64-A7C0-4176-9B84-7994FEA5FE1E}" srcOrd="4" destOrd="0" presId="urn:microsoft.com/office/officeart/2005/8/layout/process4"/>
    <dgm:cxn modelId="{F7141256-B648-41B3-8248-848DFB1F9F36}" type="presParOf" srcId="{F9F6BF64-A7C0-4176-9B84-7994FEA5FE1E}" destId="{6B48CAEF-6F31-4406-9F2A-2EB5FC420D0C}" srcOrd="0" destOrd="0" presId="urn:microsoft.com/office/officeart/2005/8/layout/process4"/>
    <dgm:cxn modelId="{88FD4CAE-1F7A-4E60-B6CD-000936CE471E}" type="presParOf" srcId="{292EC6B2-5489-405C-987C-911C93672DFC}" destId="{B6BA8CFD-CEC0-47E7-BC1C-0CDA24DFF226}" srcOrd="5" destOrd="0" presId="urn:microsoft.com/office/officeart/2005/8/layout/process4"/>
    <dgm:cxn modelId="{FAC0D2F7-A99B-4E72-B325-2D8290305664}" type="presParOf" srcId="{292EC6B2-5489-405C-987C-911C93672DFC}" destId="{E782492D-1E6A-475E-B5D7-5DCA62398F5C}" srcOrd="6" destOrd="0" presId="urn:microsoft.com/office/officeart/2005/8/layout/process4"/>
    <dgm:cxn modelId="{D59C72D2-CEE8-4106-BC82-9D24445B0EA0}" type="presParOf" srcId="{E782492D-1E6A-475E-B5D7-5DCA62398F5C}" destId="{7D559781-5097-4C98-9626-D6811C39C89D}" srcOrd="0" destOrd="0" presId="urn:microsoft.com/office/officeart/2005/8/layout/process4"/>
    <dgm:cxn modelId="{39314C71-5352-462B-A502-E35BD6F7A4CA}" type="presParOf" srcId="{292EC6B2-5489-405C-987C-911C93672DFC}" destId="{9B9C697B-55ED-45A3-A18D-B34A469EF10B}" srcOrd="7" destOrd="0" presId="urn:microsoft.com/office/officeart/2005/8/layout/process4"/>
    <dgm:cxn modelId="{89F236E9-93A8-45C1-90BC-475CD63323E2}" type="presParOf" srcId="{292EC6B2-5489-405C-987C-911C93672DFC}" destId="{FB1FBCCF-F1B5-467F-BFC9-6CA42815D84C}" srcOrd="8" destOrd="0" presId="urn:microsoft.com/office/officeart/2005/8/layout/process4"/>
    <dgm:cxn modelId="{DC31061F-E782-45DF-9A31-C8A39DB5C8E5}" type="presParOf" srcId="{FB1FBCCF-F1B5-467F-BFC9-6CA42815D84C}" destId="{CCA77B41-CADD-4ECE-B19F-C1D77431CB82}" srcOrd="0" destOrd="0" presId="urn:microsoft.com/office/officeart/2005/8/layout/process4"/>
    <dgm:cxn modelId="{DB688E08-B1E2-4F22-810D-F7B7DEF5F0AE}" type="presParOf" srcId="{292EC6B2-5489-405C-987C-911C93672DFC}" destId="{38D909D0-F08E-48CB-AF52-6E0FAD213FE5}" srcOrd="9" destOrd="0" presId="urn:microsoft.com/office/officeart/2005/8/layout/process4"/>
    <dgm:cxn modelId="{97690494-3135-408E-8093-24C63F06B90F}" type="presParOf" srcId="{292EC6B2-5489-405C-987C-911C93672DFC}" destId="{DAA02CDA-5EDF-4C53-A6A8-1A55E2769801}" srcOrd="10" destOrd="0" presId="urn:microsoft.com/office/officeart/2005/8/layout/process4"/>
    <dgm:cxn modelId="{7BEE7B72-82CC-45BD-A87D-2D8BC1D10D0F}" type="presParOf" srcId="{DAA02CDA-5EDF-4C53-A6A8-1A55E2769801}" destId="{59340413-78D5-4A19-8CD8-94800074BC73}" srcOrd="0" destOrd="0" presId="urn:microsoft.com/office/officeart/2005/8/layout/process4"/>
    <dgm:cxn modelId="{99C30C80-5BA1-46A4-9901-66B5DB991140}" type="presParOf" srcId="{292EC6B2-5489-405C-987C-911C93672DFC}" destId="{6D473E2C-930F-4B77-B938-098A13CBD3D4}" srcOrd="11" destOrd="0" presId="urn:microsoft.com/office/officeart/2005/8/layout/process4"/>
    <dgm:cxn modelId="{8B16EC49-7F61-4376-ADD2-96B2B8A9AD20}" type="presParOf" srcId="{292EC6B2-5489-405C-987C-911C93672DFC}" destId="{D6482D69-D2D6-4B02-8DD9-FAC2DF274672}" srcOrd="12" destOrd="0" presId="urn:microsoft.com/office/officeart/2005/8/layout/process4"/>
    <dgm:cxn modelId="{71AC45E1-DFA1-4389-9A25-4EE1C85E8090}" type="presParOf" srcId="{D6482D69-D2D6-4B02-8DD9-FAC2DF274672}" destId="{3B92FD1A-7E55-402A-99A8-2331F97138DB}" srcOrd="0" destOrd="0" presId="urn:microsoft.com/office/officeart/2005/8/layout/process4"/>
    <dgm:cxn modelId="{1CB5FED3-5943-4E20-B23F-83F57B4C44F1}" type="presParOf" srcId="{292EC6B2-5489-405C-987C-911C93672DFC}" destId="{569ECCFD-2B8F-433C-A0B6-18C4EEEAA7AE}" srcOrd="13" destOrd="0" presId="urn:microsoft.com/office/officeart/2005/8/layout/process4"/>
    <dgm:cxn modelId="{6DA699AF-CC10-4F45-AA51-DB36F549075C}" type="presParOf" srcId="{292EC6B2-5489-405C-987C-911C93672DFC}" destId="{CD766C03-29A5-4229-80DF-CD35F82A97B3}" srcOrd="14" destOrd="0" presId="urn:microsoft.com/office/officeart/2005/8/layout/process4"/>
    <dgm:cxn modelId="{42A34EC9-AB29-4D80-B202-3DF021CC04EA}" type="presParOf" srcId="{CD766C03-29A5-4229-80DF-CD35F82A97B3}" destId="{EAA20EE9-8DFC-4B35-84CA-C7528626521D}" srcOrd="0" destOrd="0" presId="urn:microsoft.com/office/officeart/2005/8/layout/process4"/>
    <dgm:cxn modelId="{F5791DC5-DE77-4E10-9751-DC519AD0FC05}" type="presParOf" srcId="{292EC6B2-5489-405C-987C-911C93672DFC}" destId="{14B3CB4A-4D59-447B-A839-6327E0291102}" srcOrd="15" destOrd="0" presId="urn:microsoft.com/office/officeart/2005/8/layout/process4"/>
    <dgm:cxn modelId="{2E44BF6B-D65A-44EA-AFFB-E4E5BCA45901}" type="presParOf" srcId="{292EC6B2-5489-405C-987C-911C93672DFC}" destId="{72EBCA56-70A3-4158-BA62-C640030F8C1B}" srcOrd="16" destOrd="0" presId="urn:microsoft.com/office/officeart/2005/8/layout/process4"/>
    <dgm:cxn modelId="{2EC2E35C-EBAF-4C04-80DD-2B4C391B8043}" type="presParOf" srcId="{72EBCA56-70A3-4158-BA62-C640030F8C1B}" destId="{A778663C-CC43-49B3-9E45-52980B08D710}" srcOrd="0" destOrd="0" presId="urn:microsoft.com/office/officeart/2005/8/layout/process4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C34406C-CA56-4464-9FBC-194BFA56DD93}" type="doc">
      <dgm:prSet loTypeId="urn:microsoft.com/office/officeart/2005/8/layout/process4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C86701BA-24AC-4A9D-B994-81FF63C8718D}">
      <dgm:prSet/>
      <dgm:spPr/>
      <dgm:t>
        <a:bodyPr/>
        <a:lstStyle/>
        <a:p>
          <a:pPr rtl="0"/>
          <a:r>
            <a:rPr lang="es-PE" dirty="0" smtClean="0"/>
            <a:t>Hablar con seguridad y libertad, sin temor a la crítica. </a:t>
          </a:r>
          <a:endParaRPr lang="es-PE" dirty="0"/>
        </a:p>
      </dgm:t>
    </dgm:pt>
    <dgm:pt modelId="{2981E49E-2939-4038-BDA7-187963005AE8}" type="parTrans" cxnId="{607F865F-8587-4A29-A22C-9953D47CC71B}">
      <dgm:prSet/>
      <dgm:spPr/>
      <dgm:t>
        <a:bodyPr/>
        <a:lstStyle/>
        <a:p>
          <a:endParaRPr lang="es-PE"/>
        </a:p>
      </dgm:t>
    </dgm:pt>
    <dgm:pt modelId="{23E26BE8-AB9B-446D-9577-552A0C6791DF}" type="sibTrans" cxnId="{607F865F-8587-4A29-A22C-9953D47CC71B}">
      <dgm:prSet/>
      <dgm:spPr/>
      <dgm:t>
        <a:bodyPr/>
        <a:lstStyle/>
        <a:p>
          <a:endParaRPr lang="es-PE"/>
        </a:p>
      </dgm:t>
    </dgm:pt>
    <dgm:pt modelId="{BABBD9A6-F68D-4931-B7D1-B783DCC27BAC}">
      <dgm:prSet/>
      <dgm:spPr/>
      <dgm:t>
        <a:bodyPr/>
        <a:lstStyle/>
        <a:p>
          <a:pPr rtl="0"/>
          <a:r>
            <a:rPr lang="es-PE" dirty="0" smtClean="0"/>
            <a:t>Acompañar las críticas con propuestas. </a:t>
          </a:r>
          <a:endParaRPr lang="es-PE" dirty="0"/>
        </a:p>
      </dgm:t>
    </dgm:pt>
    <dgm:pt modelId="{176DCB6A-37E5-47A8-8CCE-128153F3FCF0}" type="parTrans" cxnId="{92A60E4E-DB06-4BDC-A156-5F7A0ECEE3D4}">
      <dgm:prSet/>
      <dgm:spPr/>
      <dgm:t>
        <a:bodyPr/>
        <a:lstStyle/>
        <a:p>
          <a:endParaRPr lang="es-PE"/>
        </a:p>
      </dgm:t>
    </dgm:pt>
    <dgm:pt modelId="{BCBD5BC0-6CF8-4348-B6E5-9B60D660C626}" type="sibTrans" cxnId="{92A60E4E-DB06-4BDC-A156-5F7A0ECEE3D4}">
      <dgm:prSet/>
      <dgm:spPr/>
      <dgm:t>
        <a:bodyPr/>
        <a:lstStyle/>
        <a:p>
          <a:endParaRPr lang="es-PE"/>
        </a:p>
      </dgm:t>
    </dgm:pt>
    <dgm:pt modelId="{44C21CBA-95FA-4D4E-A8A2-7AB6363F5E8F}">
      <dgm:prSet/>
      <dgm:spPr/>
      <dgm:t>
        <a:bodyPr/>
        <a:lstStyle/>
        <a:p>
          <a:pPr rtl="0"/>
          <a:r>
            <a:rPr lang="es-PE" dirty="0" smtClean="0"/>
            <a:t>Oír atentamente al interlocutor para responder en forma adecuada. </a:t>
          </a:r>
          <a:endParaRPr lang="es-PE" dirty="0"/>
        </a:p>
      </dgm:t>
    </dgm:pt>
    <dgm:pt modelId="{2CE67FC8-FD43-4BC1-AE96-A7C80C7F2E26}" type="parTrans" cxnId="{A0BB2CE8-BC44-4DF8-A872-8CBD4B21DE9C}">
      <dgm:prSet/>
      <dgm:spPr/>
      <dgm:t>
        <a:bodyPr/>
        <a:lstStyle/>
        <a:p>
          <a:endParaRPr lang="es-PE"/>
        </a:p>
      </dgm:t>
    </dgm:pt>
    <dgm:pt modelId="{5F0E6619-C803-41D7-8769-0DD23EBB06C3}" type="sibTrans" cxnId="{A0BB2CE8-BC44-4DF8-A872-8CBD4B21DE9C}">
      <dgm:prSet/>
      <dgm:spPr/>
      <dgm:t>
        <a:bodyPr/>
        <a:lstStyle/>
        <a:p>
          <a:endParaRPr lang="es-PE"/>
        </a:p>
      </dgm:t>
    </dgm:pt>
    <dgm:pt modelId="{F0F77BE5-1C73-4974-A557-DB8CCF7E869A}">
      <dgm:prSet/>
      <dgm:spPr/>
      <dgm:t>
        <a:bodyPr/>
        <a:lstStyle/>
        <a:p>
          <a:pPr rtl="0"/>
          <a:r>
            <a:rPr lang="es-PE" dirty="0" smtClean="0"/>
            <a:t>Articular correctamente los sonidos, empleando un tono de voz adecuado a la situación concreta de entonación y al contenido del mensaje (interrogación, exclamación, sonidos indicativos de fin de enunciación, pausas, </a:t>
          </a:r>
          <a:r>
            <a:rPr lang="es-PE" dirty="0" err="1" smtClean="0"/>
            <a:t>etc</a:t>
          </a:r>
          <a:r>
            <a:rPr lang="es-PE" dirty="0" smtClean="0"/>
            <a:t>). </a:t>
          </a:r>
          <a:endParaRPr lang="es-PE" dirty="0"/>
        </a:p>
      </dgm:t>
    </dgm:pt>
    <dgm:pt modelId="{19B7439A-040F-4356-8014-A124434280BA}" type="parTrans" cxnId="{52DD5574-2F78-41B8-B3BE-5A2FC6D35C66}">
      <dgm:prSet/>
      <dgm:spPr/>
      <dgm:t>
        <a:bodyPr/>
        <a:lstStyle/>
        <a:p>
          <a:endParaRPr lang="es-PE"/>
        </a:p>
      </dgm:t>
    </dgm:pt>
    <dgm:pt modelId="{16D8F922-EB16-46D8-B5BB-3A503402C916}" type="sibTrans" cxnId="{52DD5574-2F78-41B8-B3BE-5A2FC6D35C66}">
      <dgm:prSet/>
      <dgm:spPr/>
      <dgm:t>
        <a:bodyPr/>
        <a:lstStyle/>
        <a:p>
          <a:endParaRPr lang="es-PE"/>
        </a:p>
      </dgm:t>
    </dgm:pt>
    <dgm:pt modelId="{D0779D37-9306-4796-8093-4C6CFFD09564}">
      <dgm:prSet/>
      <dgm:spPr/>
      <dgm:t>
        <a:bodyPr/>
        <a:lstStyle/>
        <a:p>
          <a:pPr rtl="0"/>
          <a:r>
            <a:rPr lang="es-PE" dirty="0" smtClean="0"/>
            <a:t>Adecuar el vocabulario que se posee a la situación comunicativa del momento y ampliarlo para conseguir precisión léxico-semántica. </a:t>
          </a:r>
          <a:endParaRPr lang="es-PE" dirty="0"/>
        </a:p>
      </dgm:t>
    </dgm:pt>
    <dgm:pt modelId="{1A50115B-1041-4FBA-AE9E-C75DC1A0A218}" type="parTrans" cxnId="{EC3FB971-C741-4F18-B6DF-B001E64A4834}">
      <dgm:prSet/>
      <dgm:spPr/>
      <dgm:t>
        <a:bodyPr/>
        <a:lstStyle/>
        <a:p>
          <a:endParaRPr lang="es-PE"/>
        </a:p>
      </dgm:t>
    </dgm:pt>
    <dgm:pt modelId="{318A4B15-65FB-48C6-914C-ADC459128A33}" type="sibTrans" cxnId="{EC3FB971-C741-4F18-B6DF-B001E64A4834}">
      <dgm:prSet/>
      <dgm:spPr/>
      <dgm:t>
        <a:bodyPr/>
        <a:lstStyle/>
        <a:p>
          <a:endParaRPr lang="es-PE"/>
        </a:p>
      </dgm:t>
    </dgm:pt>
    <dgm:pt modelId="{D91F96E0-E06C-474A-AF16-90ECB1D8BCFD}">
      <dgm:prSet/>
      <dgm:spPr/>
      <dgm:t>
        <a:bodyPr/>
        <a:lstStyle/>
        <a:p>
          <a:pPr rtl="0"/>
          <a:r>
            <a:rPr lang="es-PE" dirty="0" smtClean="0"/>
            <a:t>Evitar las palabras y giros idiomáticos desgastados y los propios del registro informal, pues en la sala de clases o en la situación comunicativa de un debate se impone el registro formal. </a:t>
          </a:r>
          <a:endParaRPr lang="es-PE" dirty="0"/>
        </a:p>
      </dgm:t>
    </dgm:pt>
    <dgm:pt modelId="{F9D4A9FE-CE96-4B4D-A220-36C7D45E4B64}" type="parTrans" cxnId="{23FD9EE3-A9A9-4103-A32A-D14D50228771}">
      <dgm:prSet/>
      <dgm:spPr/>
      <dgm:t>
        <a:bodyPr/>
        <a:lstStyle/>
        <a:p>
          <a:endParaRPr lang="es-PE"/>
        </a:p>
      </dgm:t>
    </dgm:pt>
    <dgm:pt modelId="{1833FD72-7E27-4592-85A8-5C8DB5677CFC}" type="sibTrans" cxnId="{23FD9EE3-A9A9-4103-A32A-D14D50228771}">
      <dgm:prSet/>
      <dgm:spPr/>
      <dgm:t>
        <a:bodyPr/>
        <a:lstStyle/>
        <a:p>
          <a:endParaRPr lang="es-PE"/>
        </a:p>
      </dgm:t>
    </dgm:pt>
    <dgm:pt modelId="{DCC15FD3-2633-4615-953B-36FF8B06A258}">
      <dgm:prSet/>
      <dgm:spPr/>
      <dgm:t>
        <a:bodyPr/>
        <a:lstStyle/>
        <a:p>
          <a:pPr rtl="0"/>
          <a:r>
            <a:rPr lang="es-PE" dirty="0" smtClean="0"/>
            <a:t>Deberá tener dos conclusiones al final para poder terminar el debate </a:t>
          </a:r>
          <a:endParaRPr lang="es-PE" dirty="0"/>
        </a:p>
      </dgm:t>
    </dgm:pt>
    <dgm:pt modelId="{A0499878-203C-4854-B746-647E57E9962A}" type="parTrans" cxnId="{590201FF-EA80-4081-974E-7116CFC1DBE0}">
      <dgm:prSet/>
      <dgm:spPr/>
      <dgm:t>
        <a:bodyPr/>
        <a:lstStyle/>
        <a:p>
          <a:endParaRPr lang="es-PE"/>
        </a:p>
      </dgm:t>
    </dgm:pt>
    <dgm:pt modelId="{503A6660-1D6D-424B-8B0D-850192E76DD9}" type="sibTrans" cxnId="{590201FF-EA80-4081-974E-7116CFC1DBE0}">
      <dgm:prSet/>
      <dgm:spPr/>
      <dgm:t>
        <a:bodyPr/>
        <a:lstStyle/>
        <a:p>
          <a:endParaRPr lang="es-PE"/>
        </a:p>
      </dgm:t>
    </dgm:pt>
    <dgm:pt modelId="{F6311B15-8E6B-41DA-9EC3-E88FB45D5909}" type="pres">
      <dgm:prSet presAssocID="{CC34406C-CA56-4464-9FBC-194BFA56DD9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DA331F3B-DFC9-4E5C-BDA7-100DE7E8D108}" type="pres">
      <dgm:prSet presAssocID="{DCC15FD3-2633-4615-953B-36FF8B06A258}" presName="boxAndChildren" presStyleCnt="0"/>
      <dgm:spPr/>
    </dgm:pt>
    <dgm:pt modelId="{AA1C962F-0C21-44C1-A22E-97A9D34485BE}" type="pres">
      <dgm:prSet presAssocID="{DCC15FD3-2633-4615-953B-36FF8B06A258}" presName="parentTextBox" presStyleLbl="node1" presStyleIdx="0" presStyleCnt="7"/>
      <dgm:spPr/>
      <dgm:t>
        <a:bodyPr/>
        <a:lstStyle/>
        <a:p>
          <a:endParaRPr lang="es-PE"/>
        </a:p>
      </dgm:t>
    </dgm:pt>
    <dgm:pt modelId="{72C62937-2F8E-437B-B14E-61AE8AA5B758}" type="pres">
      <dgm:prSet presAssocID="{1833FD72-7E27-4592-85A8-5C8DB5677CFC}" presName="sp" presStyleCnt="0"/>
      <dgm:spPr/>
    </dgm:pt>
    <dgm:pt modelId="{12B7A8E9-2EC9-4D2F-AB99-DF8E49212DAC}" type="pres">
      <dgm:prSet presAssocID="{D91F96E0-E06C-474A-AF16-90ECB1D8BCFD}" presName="arrowAndChildren" presStyleCnt="0"/>
      <dgm:spPr/>
    </dgm:pt>
    <dgm:pt modelId="{4C553844-243C-409B-86FB-5CD724B06B48}" type="pres">
      <dgm:prSet presAssocID="{D91F96E0-E06C-474A-AF16-90ECB1D8BCFD}" presName="parentTextArrow" presStyleLbl="node1" presStyleIdx="1" presStyleCnt="7"/>
      <dgm:spPr/>
      <dgm:t>
        <a:bodyPr/>
        <a:lstStyle/>
        <a:p>
          <a:endParaRPr lang="es-PE"/>
        </a:p>
      </dgm:t>
    </dgm:pt>
    <dgm:pt modelId="{7915A9EB-96DB-4751-B63B-8C2775E5FB95}" type="pres">
      <dgm:prSet presAssocID="{318A4B15-65FB-48C6-914C-ADC459128A33}" presName="sp" presStyleCnt="0"/>
      <dgm:spPr/>
    </dgm:pt>
    <dgm:pt modelId="{A89D6817-CA9C-4762-8A29-14D11B3B4A0C}" type="pres">
      <dgm:prSet presAssocID="{D0779D37-9306-4796-8093-4C6CFFD09564}" presName="arrowAndChildren" presStyleCnt="0"/>
      <dgm:spPr/>
    </dgm:pt>
    <dgm:pt modelId="{757CE051-849A-4D93-82D5-51B9B8098EBF}" type="pres">
      <dgm:prSet presAssocID="{D0779D37-9306-4796-8093-4C6CFFD09564}" presName="parentTextArrow" presStyleLbl="node1" presStyleIdx="2" presStyleCnt="7"/>
      <dgm:spPr/>
      <dgm:t>
        <a:bodyPr/>
        <a:lstStyle/>
        <a:p>
          <a:endParaRPr lang="es-PE"/>
        </a:p>
      </dgm:t>
    </dgm:pt>
    <dgm:pt modelId="{ACAECA69-1190-4511-9880-9ACEE8BCA061}" type="pres">
      <dgm:prSet presAssocID="{16D8F922-EB16-46D8-B5BB-3A503402C916}" presName="sp" presStyleCnt="0"/>
      <dgm:spPr/>
    </dgm:pt>
    <dgm:pt modelId="{8D7D19F7-3C8E-4239-84D2-83F6CEF83607}" type="pres">
      <dgm:prSet presAssocID="{F0F77BE5-1C73-4974-A557-DB8CCF7E869A}" presName="arrowAndChildren" presStyleCnt="0"/>
      <dgm:spPr/>
    </dgm:pt>
    <dgm:pt modelId="{56293A9C-6B7B-4E27-B22A-11AB31BC812F}" type="pres">
      <dgm:prSet presAssocID="{F0F77BE5-1C73-4974-A557-DB8CCF7E869A}" presName="parentTextArrow" presStyleLbl="node1" presStyleIdx="3" presStyleCnt="7"/>
      <dgm:spPr/>
      <dgm:t>
        <a:bodyPr/>
        <a:lstStyle/>
        <a:p>
          <a:endParaRPr lang="es-PE"/>
        </a:p>
      </dgm:t>
    </dgm:pt>
    <dgm:pt modelId="{06CD0B88-3ACE-43E9-AC58-6D2B2874DB95}" type="pres">
      <dgm:prSet presAssocID="{5F0E6619-C803-41D7-8769-0DD23EBB06C3}" presName="sp" presStyleCnt="0"/>
      <dgm:spPr/>
    </dgm:pt>
    <dgm:pt modelId="{76349568-960D-430E-A100-FB4F4B0FD857}" type="pres">
      <dgm:prSet presAssocID="{44C21CBA-95FA-4D4E-A8A2-7AB6363F5E8F}" presName="arrowAndChildren" presStyleCnt="0"/>
      <dgm:spPr/>
    </dgm:pt>
    <dgm:pt modelId="{1B582D47-F71F-40A0-AAB1-210517B2107D}" type="pres">
      <dgm:prSet presAssocID="{44C21CBA-95FA-4D4E-A8A2-7AB6363F5E8F}" presName="parentTextArrow" presStyleLbl="node1" presStyleIdx="4" presStyleCnt="7"/>
      <dgm:spPr/>
      <dgm:t>
        <a:bodyPr/>
        <a:lstStyle/>
        <a:p>
          <a:endParaRPr lang="es-PE"/>
        </a:p>
      </dgm:t>
    </dgm:pt>
    <dgm:pt modelId="{EC31E970-E169-475B-94C2-9882CBB3D1FD}" type="pres">
      <dgm:prSet presAssocID="{BCBD5BC0-6CF8-4348-B6E5-9B60D660C626}" presName="sp" presStyleCnt="0"/>
      <dgm:spPr/>
    </dgm:pt>
    <dgm:pt modelId="{6CF39F93-9EC0-45B2-BF12-C43BFF57D366}" type="pres">
      <dgm:prSet presAssocID="{BABBD9A6-F68D-4931-B7D1-B783DCC27BAC}" presName="arrowAndChildren" presStyleCnt="0"/>
      <dgm:spPr/>
    </dgm:pt>
    <dgm:pt modelId="{8F26C421-9C15-4CA2-BB35-934D0F87A533}" type="pres">
      <dgm:prSet presAssocID="{BABBD9A6-F68D-4931-B7D1-B783DCC27BAC}" presName="parentTextArrow" presStyleLbl="node1" presStyleIdx="5" presStyleCnt="7"/>
      <dgm:spPr/>
      <dgm:t>
        <a:bodyPr/>
        <a:lstStyle/>
        <a:p>
          <a:endParaRPr lang="es-PE"/>
        </a:p>
      </dgm:t>
    </dgm:pt>
    <dgm:pt modelId="{A0168C61-87D3-4B13-8770-9AE3652DE02C}" type="pres">
      <dgm:prSet presAssocID="{23E26BE8-AB9B-446D-9577-552A0C6791DF}" presName="sp" presStyleCnt="0"/>
      <dgm:spPr/>
    </dgm:pt>
    <dgm:pt modelId="{EAE9A6BA-DEDB-441B-B12E-77527A9D48B2}" type="pres">
      <dgm:prSet presAssocID="{C86701BA-24AC-4A9D-B994-81FF63C8718D}" presName="arrowAndChildren" presStyleCnt="0"/>
      <dgm:spPr/>
    </dgm:pt>
    <dgm:pt modelId="{1945EACC-5B62-45A1-855C-6F6FAE298471}" type="pres">
      <dgm:prSet presAssocID="{C86701BA-24AC-4A9D-B994-81FF63C8718D}" presName="parentTextArrow" presStyleLbl="node1" presStyleIdx="6" presStyleCnt="7"/>
      <dgm:spPr/>
      <dgm:t>
        <a:bodyPr/>
        <a:lstStyle/>
        <a:p>
          <a:endParaRPr lang="es-PE"/>
        </a:p>
      </dgm:t>
    </dgm:pt>
  </dgm:ptLst>
  <dgm:cxnLst>
    <dgm:cxn modelId="{AB4EECB8-C99E-4A59-8AC0-92302A5CEB21}" type="presOf" srcId="{D0779D37-9306-4796-8093-4C6CFFD09564}" destId="{757CE051-849A-4D93-82D5-51B9B8098EBF}" srcOrd="0" destOrd="0" presId="urn:microsoft.com/office/officeart/2005/8/layout/process4"/>
    <dgm:cxn modelId="{590201FF-EA80-4081-974E-7116CFC1DBE0}" srcId="{CC34406C-CA56-4464-9FBC-194BFA56DD93}" destId="{DCC15FD3-2633-4615-953B-36FF8B06A258}" srcOrd="6" destOrd="0" parTransId="{A0499878-203C-4854-B746-647E57E9962A}" sibTransId="{503A6660-1D6D-424B-8B0D-850192E76DD9}"/>
    <dgm:cxn modelId="{92A60E4E-DB06-4BDC-A156-5F7A0ECEE3D4}" srcId="{CC34406C-CA56-4464-9FBC-194BFA56DD93}" destId="{BABBD9A6-F68D-4931-B7D1-B783DCC27BAC}" srcOrd="1" destOrd="0" parTransId="{176DCB6A-37E5-47A8-8CCE-128153F3FCF0}" sibTransId="{BCBD5BC0-6CF8-4348-B6E5-9B60D660C626}"/>
    <dgm:cxn modelId="{607F865F-8587-4A29-A22C-9953D47CC71B}" srcId="{CC34406C-CA56-4464-9FBC-194BFA56DD93}" destId="{C86701BA-24AC-4A9D-B994-81FF63C8718D}" srcOrd="0" destOrd="0" parTransId="{2981E49E-2939-4038-BDA7-187963005AE8}" sibTransId="{23E26BE8-AB9B-446D-9577-552A0C6791DF}"/>
    <dgm:cxn modelId="{32A207CF-00BF-4D82-8E6A-883657F7D989}" type="presOf" srcId="{DCC15FD3-2633-4615-953B-36FF8B06A258}" destId="{AA1C962F-0C21-44C1-A22E-97A9D34485BE}" srcOrd="0" destOrd="0" presId="urn:microsoft.com/office/officeart/2005/8/layout/process4"/>
    <dgm:cxn modelId="{185C6648-BA5A-4744-A7DD-05C782EE5ACE}" type="presOf" srcId="{CC34406C-CA56-4464-9FBC-194BFA56DD93}" destId="{F6311B15-8E6B-41DA-9EC3-E88FB45D5909}" srcOrd="0" destOrd="0" presId="urn:microsoft.com/office/officeart/2005/8/layout/process4"/>
    <dgm:cxn modelId="{918C6C81-3A85-488C-9D7B-D7C6FE247193}" type="presOf" srcId="{BABBD9A6-F68D-4931-B7D1-B783DCC27BAC}" destId="{8F26C421-9C15-4CA2-BB35-934D0F87A533}" srcOrd="0" destOrd="0" presId="urn:microsoft.com/office/officeart/2005/8/layout/process4"/>
    <dgm:cxn modelId="{23C75BB2-B145-45D8-88D7-DF6D92C4EEEC}" type="presOf" srcId="{D91F96E0-E06C-474A-AF16-90ECB1D8BCFD}" destId="{4C553844-243C-409B-86FB-5CD724B06B48}" srcOrd="0" destOrd="0" presId="urn:microsoft.com/office/officeart/2005/8/layout/process4"/>
    <dgm:cxn modelId="{52DD5574-2F78-41B8-B3BE-5A2FC6D35C66}" srcId="{CC34406C-CA56-4464-9FBC-194BFA56DD93}" destId="{F0F77BE5-1C73-4974-A557-DB8CCF7E869A}" srcOrd="3" destOrd="0" parTransId="{19B7439A-040F-4356-8014-A124434280BA}" sibTransId="{16D8F922-EB16-46D8-B5BB-3A503402C916}"/>
    <dgm:cxn modelId="{EC3FB971-C741-4F18-B6DF-B001E64A4834}" srcId="{CC34406C-CA56-4464-9FBC-194BFA56DD93}" destId="{D0779D37-9306-4796-8093-4C6CFFD09564}" srcOrd="4" destOrd="0" parTransId="{1A50115B-1041-4FBA-AE9E-C75DC1A0A218}" sibTransId="{318A4B15-65FB-48C6-914C-ADC459128A33}"/>
    <dgm:cxn modelId="{42C809A2-FF28-4372-9304-07136CDC6BC2}" type="presOf" srcId="{C86701BA-24AC-4A9D-B994-81FF63C8718D}" destId="{1945EACC-5B62-45A1-855C-6F6FAE298471}" srcOrd="0" destOrd="0" presId="urn:microsoft.com/office/officeart/2005/8/layout/process4"/>
    <dgm:cxn modelId="{8F79D831-04D8-44F6-8492-41089B561986}" type="presOf" srcId="{44C21CBA-95FA-4D4E-A8A2-7AB6363F5E8F}" destId="{1B582D47-F71F-40A0-AAB1-210517B2107D}" srcOrd="0" destOrd="0" presId="urn:microsoft.com/office/officeart/2005/8/layout/process4"/>
    <dgm:cxn modelId="{23FD9EE3-A9A9-4103-A32A-D14D50228771}" srcId="{CC34406C-CA56-4464-9FBC-194BFA56DD93}" destId="{D91F96E0-E06C-474A-AF16-90ECB1D8BCFD}" srcOrd="5" destOrd="0" parTransId="{F9D4A9FE-CE96-4B4D-A220-36C7D45E4B64}" sibTransId="{1833FD72-7E27-4592-85A8-5C8DB5677CFC}"/>
    <dgm:cxn modelId="{E76A5AD5-857C-48C1-9F83-0D8840CAF454}" type="presOf" srcId="{F0F77BE5-1C73-4974-A557-DB8CCF7E869A}" destId="{56293A9C-6B7B-4E27-B22A-11AB31BC812F}" srcOrd="0" destOrd="0" presId="urn:microsoft.com/office/officeart/2005/8/layout/process4"/>
    <dgm:cxn modelId="{A0BB2CE8-BC44-4DF8-A872-8CBD4B21DE9C}" srcId="{CC34406C-CA56-4464-9FBC-194BFA56DD93}" destId="{44C21CBA-95FA-4D4E-A8A2-7AB6363F5E8F}" srcOrd="2" destOrd="0" parTransId="{2CE67FC8-FD43-4BC1-AE96-A7C80C7F2E26}" sibTransId="{5F0E6619-C803-41D7-8769-0DD23EBB06C3}"/>
    <dgm:cxn modelId="{C4DCA17E-5E74-46E5-94E9-100BDB9EC530}" type="presParOf" srcId="{F6311B15-8E6B-41DA-9EC3-E88FB45D5909}" destId="{DA331F3B-DFC9-4E5C-BDA7-100DE7E8D108}" srcOrd="0" destOrd="0" presId="urn:microsoft.com/office/officeart/2005/8/layout/process4"/>
    <dgm:cxn modelId="{00E20EC1-C17D-4D29-987F-4E9662C711B9}" type="presParOf" srcId="{DA331F3B-DFC9-4E5C-BDA7-100DE7E8D108}" destId="{AA1C962F-0C21-44C1-A22E-97A9D34485BE}" srcOrd="0" destOrd="0" presId="urn:microsoft.com/office/officeart/2005/8/layout/process4"/>
    <dgm:cxn modelId="{F5F9D2C3-FB19-4920-9646-9042F59413DF}" type="presParOf" srcId="{F6311B15-8E6B-41DA-9EC3-E88FB45D5909}" destId="{72C62937-2F8E-437B-B14E-61AE8AA5B758}" srcOrd="1" destOrd="0" presId="urn:microsoft.com/office/officeart/2005/8/layout/process4"/>
    <dgm:cxn modelId="{0E86A300-B33A-4F90-B9E1-378C697D0ED3}" type="presParOf" srcId="{F6311B15-8E6B-41DA-9EC3-E88FB45D5909}" destId="{12B7A8E9-2EC9-4D2F-AB99-DF8E49212DAC}" srcOrd="2" destOrd="0" presId="urn:microsoft.com/office/officeart/2005/8/layout/process4"/>
    <dgm:cxn modelId="{4C0C4628-9CBA-4B74-8F88-0899C1D2E894}" type="presParOf" srcId="{12B7A8E9-2EC9-4D2F-AB99-DF8E49212DAC}" destId="{4C553844-243C-409B-86FB-5CD724B06B48}" srcOrd="0" destOrd="0" presId="urn:microsoft.com/office/officeart/2005/8/layout/process4"/>
    <dgm:cxn modelId="{F8AD641B-8A64-4B74-AF02-BB877963B5F5}" type="presParOf" srcId="{F6311B15-8E6B-41DA-9EC3-E88FB45D5909}" destId="{7915A9EB-96DB-4751-B63B-8C2775E5FB95}" srcOrd="3" destOrd="0" presId="urn:microsoft.com/office/officeart/2005/8/layout/process4"/>
    <dgm:cxn modelId="{C0100D3C-B571-4D85-8D97-AACB202B4DB5}" type="presParOf" srcId="{F6311B15-8E6B-41DA-9EC3-E88FB45D5909}" destId="{A89D6817-CA9C-4762-8A29-14D11B3B4A0C}" srcOrd="4" destOrd="0" presId="urn:microsoft.com/office/officeart/2005/8/layout/process4"/>
    <dgm:cxn modelId="{88D23B21-4BC0-4C7E-A306-3A5EE68D930C}" type="presParOf" srcId="{A89D6817-CA9C-4762-8A29-14D11B3B4A0C}" destId="{757CE051-849A-4D93-82D5-51B9B8098EBF}" srcOrd="0" destOrd="0" presId="urn:microsoft.com/office/officeart/2005/8/layout/process4"/>
    <dgm:cxn modelId="{A8691143-FC4B-4889-A8D2-40F8EE7652C2}" type="presParOf" srcId="{F6311B15-8E6B-41DA-9EC3-E88FB45D5909}" destId="{ACAECA69-1190-4511-9880-9ACEE8BCA061}" srcOrd="5" destOrd="0" presId="urn:microsoft.com/office/officeart/2005/8/layout/process4"/>
    <dgm:cxn modelId="{B8F5BBCA-AA81-4B33-97D0-F864F2BC87E5}" type="presParOf" srcId="{F6311B15-8E6B-41DA-9EC3-E88FB45D5909}" destId="{8D7D19F7-3C8E-4239-84D2-83F6CEF83607}" srcOrd="6" destOrd="0" presId="urn:microsoft.com/office/officeart/2005/8/layout/process4"/>
    <dgm:cxn modelId="{E1A3A1D9-ED56-44D7-BEC8-6C26AB5AEDC5}" type="presParOf" srcId="{8D7D19F7-3C8E-4239-84D2-83F6CEF83607}" destId="{56293A9C-6B7B-4E27-B22A-11AB31BC812F}" srcOrd="0" destOrd="0" presId="urn:microsoft.com/office/officeart/2005/8/layout/process4"/>
    <dgm:cxn modelId="{C899B6F4-C29E-45C2-B04E-58540188FFBA}" type="presParOf" srcId="{F6311B15-8E6B-41DA-9EC3-E88FB45D5909}" destId="{06CD0B88-3ACE-43E9-AC58-6D2B2874DB95}" srcOrd="7" destOrd="0" presId="urn:microsoft.com/office/officeart/2005/8/layout/process4"/>
    <dgm:cxn modelId="{1DF6D31C-4234-4C8A-86A0-EC9AED90E9DF}" type="presParOf" srcId="{F6311B15-8E6B-41DA-9EC3-E88FB45D5909}" destId="{76349568-960D-430E-A100-FB4F4B0FD857}" srcOrd="8" destOrd="0" presId="urn:microsoft.com/office/officeart/2005/8/layout/process4"/>
    <dgm:cxn modelId="{91383007-A118-4F62-9E46-CB7802B448A5}" type="presParOf" srcId="{76349568-960D-430E-A100-FB4F4B0FD857}" destId="{1B582D47-F71F-40A0-AAB1-210517B2107D}" srcOrd="0" destOrd="0" presId="urn:microsoft.com/office/officeart/2005/8/layout/process4"/>
    <dgm:cxn modelId="{41D08579-E8B0-4DA1-A05D-C3B8F92F7AB2}" type="presParOf" srcId="{F6311B15-8E6B-41DA-9EC3-E88FB45D5909}" destId="{EC31E970-E169-475B-94C2-9882CBB3D1FD}" srcOrd="9" destOrd="0" presId="urn:microsoft.com/office/officeart/2005/8/layout/process4"/>
    <dgm:cxn modelId="{A404BC56-8BC5-45DD-A193-412462F667E6}" type="presParOf" srcId="{F6311B15-8E6B-41DA-9EC3-E88FB45D5909}" destId="{6CF39F93-9EC0-45B2-BF12-C43BFF57D366}" srcOrd="10" destOrd="0" presId="urn:microsoft.com/office/officeart/2005/8/layout/process4"/>
    <dgm:cxn modelId="{2BEAEBF9-EBD9-44DF-B444-34F1E654782A}" type="presParOf" srcId="{6CF39F93-9EC0-45B2-BF12-C43BFF57D366}" destId="{8F26C421-9C15-4CA2-BB35-934D0F87A533}" srcOrd="0" destOrd="0" presId="urn:microsoft.com/office/officeart/2005/8/layout/process4"/>
    <dgm:cxn modelId="{88AB1EB6-1F5B-4F89-878E-3FF2DBB1B3FF}" type="presParOf" srcId="{F6311B15-8E6B-41DA-9EC3-E88FB45D5909}" destId="{A0168C61-87D3-4B13-8770-9AE3652DE02C}" srcOrd="11" destOrd="0" presId="urn:microsoft.com/office/officeart/2005/8/layout/process4"/>
    <dgm:cxn modelId="{FB2ED6DA-E332-4548-A295-92229E8B2097}" type="presParOf" srcId="{F6311B15-8E6B-41DA-9EC3-E88FB45D5909}" destId="{EAE9A6BA-DEDB-441B-B12E-77527A9D48B2}" srcOrd="12" destOrd="0" presId="urn:microsoft.com/office/officeart/2005/8/layout/process4"/>
    <dgm:cxn modelId="{D8310695-40B7-469D-9DE4-D3763B8AB80A}" type="presParOf" srcId="{EAE9A6BA-DEDB-441B-B12E-77527A9D48B2}" destId="{1945EACC-5B62-45A1-855C-6F6FAE298471}" srcOrd="0" destOrd="0" presId="urn:microsoft.com/office/officeart/2005/8/layout/process4"/>
  </dgm:cxnLst>
  <dgm:bg>
    <a:solidFill>
      <a:srgbClr val="FFFF00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D95E865-FE96-4328-BEC9-AC47300D877B}" type="doc">
      <dgm:prSet loTypeId="urn:microsoft.com/office/officeart/2005/8/layout/vList5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s-PE"/>
        </a:p>
      </dgm:t>
    </dgm:pt>
    <dgm:pt modelId="{99CFD779-E5D1-4005-B02D-7111E3B9BAD5}">
      <dgm:prSet/>
      <dgm:spPr/>
      <dgm:t>
        <a:bodyPr/>
        <a:lstStyle/>
        <a:p>
          <a:pPr rtl="0"/>
          <a:r>
            <a:rPr lang="es-ES" dirty="0" smtClean="0"/>
            <a:t>Se presenta el tema. Se despierta el interés y se explica de lo que trata y las partes.</a:t>
          </a:r>
          <a:endParaRPr lang="es-PE" dirty="0"/>
        </a:p>
      </dgm:t>
    </dgm:pt>
    <dgm:pt modelId="{B630DEF6-FA1A-41BE-9B6D-F8791AD05BD2}" type="parTrans" cxnId="{3B6EFD2B-530C-40D2-BB6B-3EA6A07B2D64}">
      <dgm:prSet/>
      <dgm:spPr/>
      <dgm:t>
        <a:bodyPr/>
        <a:lstStyle/>
        <a:p>
          <a:endParaRPr lang="es-PE"/>
        </a:p>
      </dgm:t>
    </dgm:pt>
    <dgm:pt modelId="{F4029BC2-2C1E-4489-B8BD-F5706285556D}" type="sibTrans" cxnId="{3B6EFD2B-530C-40D2-BB6B-3EA6A07B2D64}">
      <dgm:prSet/>
      <dgm:spPr/>
      <dgm:t>
        <a:bodyPr/>
        <a:lstStyle/>
        <a:p>
          <a:endParaRPr lang="es-PE"/>
        </a:p>
      </dgm:t>
    </dgm:pt>
    <dgm:pt modelId="{CC5165CA-AB45-46DB-9029-F71803C8FAAD}">
      <dgm:prSet/>
      <dgm:spPr/>
      <dgm:t>
        <a:bodyPr/>
        <a:lstStyle/>
        <a:p>
          <a:pPr rtl="0"/>
          <a:r>
            <a:rPr lang="es-ES" dirty="0" smtClean="0"/>
            <a:t>DESARROLLO</a:t>
          </a:r>
          <a:endParaRPr lang="es-PE" dirty="0"/>
        </a:p>
      </dgm:t>
    </dgm:pt>
    <dgm:pt modelId="{1F4AD949-D92E-4A96-A16C-F726F5BF2AC9}" type="parTrans" cxnId="{8BF17145-0154-4129-B526-22F47BB8CD9E}">
      <dgm:prSet/>
      <dgm:spPr/>
      <dgm:t>
        <a:bodyPr/>
        <a:lstStyle/>
        <a:p>
          <a:endParaRPr lang="es-PE"/>
        </a:p>
      </dgm:t>
    </dgm:pt>
    <dgm:pt modelId="{ECD02523-CC0A-4EF9-8E60-D44482B5460B}" type="sibTrans" cxnId="{8BF17145-0154-4129-B526-22F47BB8CD9E}">
      <dgm:prSet/>
      <dgm:spPr/>
      <dgm:t>
        <a:bodyPr/>
        <a:lstStyle/>
        <a:p>
          <a:endParaRPr lang="es-PE"/>
        </a:p>
      </dgm:t>
    </dgm:pt>
    <dgm:pt modelId="{0B390883-CEC8-443A-AFC4-4DD71C735C46}">
      <dgm:prSet/>
      <dgm:spPr/>
      <dgm:t>
        <a:bodyPr/>
        <a:lstStyle/>
        <a:p>
          <a:pPr rtl="0"/>
          <a:r>
            <a:rPr lang="es-ES" dirty="0" smtClean="0"/>
            <a:t>CONCLUSIÓN</a:t>
          </a:r>
          <a:endParaRPr lang="es-PE" dirty="0"/>
        </a:p>
      </dgm:t>
    </dgm:pt>
    <dgm:pt modelId="{F1E73518-3E7B-47E5-BBAF-C782DAFC6EFE}" type="parTrans" cxnId="{7D93AE64-1796-4378-AA9B-60F2447F78BD}">
      <dgm:prSet/>
      <dgm:spPr/>
      <dgm:t>
        <a:bodyPr/>
        <a:lstStyle/>
        <a:p>
          <a:endParaRPr lang="es-PE"/>
        </a:p>
      </dgm:t>
    </dgm:pt>
    <dgm:pt modelId="{3F6D72BD-E099-4DF4-8975-0EC4B7388988}" type="sibTrans" cxnId="{7D93AE64-1796-4378-AA9B-60F2447F78BD}">
      <dgm:prSet/>
      <dgm:spPr/>
      <dgm:t>
        <a:bodyPr/>
        <a:lstStyle/>
        <a:p>
          <a:endParaRPr lang="es-PE"/>
        </a:p>
      </dgm:t>
    </dgm:pt>
    <dgm:pt modelId="{50A74876-FF2F-4227-A1EA-C3E59F16A17F}">
      <dgm:prSet/>
      <dgm:spPr/>
      <dgm:t>
        <a:bodyPr/>
        <a:lstStyle/>
        <a:p>
          <a:r>
            <a:rPr lang="es-ES_tradnl" dirty="0" smtClean="0"/>
            <a:t>INTRODUCCIÓN</a:t>
          </a:r>
          <a:endParaRPr lang="es-PE" dirty="0"/>
        </a:p>
      </dgm:t>
    </dgm:pt>
    <dgm:pt modelId="{A764F3B3-F706-4CAA-959A-0A0722975C9C}" type="parTrans" cxnId="{09CAC395-6EAF-45B4-9A02-78536E701A82}">
      <dgm:prSet/>
      <dgm:spPr/>
    </dgm:pt>
    <dgm:pt modelId="{519B26DA-0998-4FA2-951D-87F130EEC57C}" type="sibTrans" cxnId="{09CAC395-6EAF-45B4-9A02-78536E701A82}">
      <dgm:prSet/>
      <dgm:spPr/>
    </dgm:pt>
    <dgm:pt modelId="{50C10B9F-EFA6-4195-A260-3E5D6E036DF2}">
      <dgm:prSet/>
      <dgm:spPr/>
      <dgm:t>
        <a:bodyPr/>
        <a:lstStyle/>
        <a:p>
          <a:endParaRPr lang="es-PE"/>
        </a:p>
      </dgm:t>
    </dgm:pt>
    <dgm:pt modelId="{A6ADCD60-6525-42FD-8247-A4DD2C91AE10}" type="parTrans" cxnId="{12953670-9A0C-407B-BD6F-152B57F8F0D1}">
      <dgm:prSet/>
      <dgm:spPr/>
    </dgm:pt>
    <dgm:pt modelId="{1EC9FD80-C226-4998-A1D7-B2E69A9FDBCB}" type="sibTrans" cxnId="{12953670-9A0C-407B-BD6F-152B57F8F0D1}">
      <dgm:prSet/>
      <dgm:spPr/>
    </dgm:pt>
    <dgm:pt modelId="{C1EE9E6B-4771-4B9F-A4FE-165D5B73F992}">
      <dgm:prSet/>
      <dgm:spPr/>
      <dgm:t>
        <a:bodyPr/>
        <a:lstStyle/>
        <a:p>
          <a:endParaRPr lang="es-PE"/>
        </a:p>
      </dgm:t>
    </dgm:pt>
    <dgm:pt modelId="{EC3BCAB1-EF3B-405B-AF08-E0481E570CCD}" type="parTrans" cxnId="{CE5A5464-075B-4368-93AD-F86FCF5CD6DB}">
      <dgm:prSet/>
      <dgm:spPr/>
    </dgm:pt>
    <dgm:pt modelId="{F6DF3585-852F-4F76-A805-072F0EB32B79}" type="sibTrans" cxnId="{CE5A5464-075B-4368-93AD-F86FCF5CD6DB}">
      <dgm:prSet/>
      <dgm:spPr/>
    </dgm:pt>
    <dgm:pt modelId="{7D64B0F5-C053-4D9E-82A9-B2A61963D108}">
      <dgm:prSet/>
      <dgm:spPr/>
      <dgm:t>
        <a:bodyPr/>
        <a:lstStyle/>
        <a:p>
          <a:pPr rtl="0"/>
          <a:r>
            <a:rPr lang="es-ES" smtClean="0"/>
            <a:t>Se exponen todas las ideas despacio y con claridad. Se pueden utilizar carteles, transparencias, etc.</a:t>
          </a:r>
          <a:endParaRPr lang="es-PE" dirty="0"/>
        </a:p>
      </dgm:t>
    </dgm:pt>
    <dgm:pt modelId="{99F6BA62-637C-439D-9D73-B957FE5828C7}" type="parTrans" cxnId="{DBFC3F7E-2271-4C04-8543-18DFE96E9AC7}">
      <dgm:prSet/>
      <dgm:spPr/>
      <dgm:t>
        <a:bodyPr/>
        <a:lstStyle/>
        <a:p>
          <a:endParaRPr lang="es-PE"/>
        </a:p>
      </dgm:t>
    </dgm:pt>
    <dgm:pt modelId="{8DA5A812-B87B-425F-B142-330E9E0CAD9B}" type="sibTrans" cxnId="{DBFC3F7E-2271-4C04-8543-18DFE96E9AC7}">
      <dgm:prSet/>
      <dgm:spPr/>
      <dgm:t>
        <a:bodyPr/>
        <a:lstStyle/>
        <a:p>
          <a:endParaRPr lang="es-PE"/>
        </a:p>
      </dgm:t>
    </dgm:pt>
    <dgm:pt modelId="{9C12595C-F263-4C06-B4C6-0A63E8A56053}">
      <dgm:prSet/>
      <dgm:spPr/>
      <dgm:t>
        <a:bodyPr/>
        <a:lstStyle/>
        <a:p>
          <a:r>
            <a:rPr lang="es-ES" smtClean="0"/>
            <a:t>Resumen de las ideas más importantes y conclusión final.</a:t>
          </a:r>
          <a:endParaRPr lang="es-PE"/>
        </a:p>
      </dgm:t>
    </dgm:pt>
    <dgm:pt modelId="{F3DEB99F-72BC-4863-BF58-854435815832}" type="parTrans" cxnId="{F237B9B8-C436-47B3-A796-F1D0999EE59F}">
      <dgm:prSet/>
      <dgm:spPr/>
      <dgm:t>
        <a:bodyPr/>
        <a:lstStyle/>
        <a:p>
          <a:endParaRPr lang="es-PE"/>
        </a:p>
      </dgm:t>
    </dgm:pt>
    <dgm:pt modelId="{5BFB670F-D01F-408C-8289-5A53C8ACB928}" type="sibTrans" cxnId="{F237B9B8-C436-47B3-A796-F1D0999EE59F}">
      <dgm:prSet/>
      <dgm:spPr/>
      <dgm:t>
        <a:bodyPr/>
        <a:lstStyle/>
        <a:p>
          <a:endParaRPr lang="es-PE"/>
        </a:p>
      </dgm:t>
    </dgm:pt>
    <dgm:pt modelId="{915014C5-D058-4571-8573-67830B82199D}" type="pres">
      <dgm:prSet presAssocID="{9D95E865-FE96-4328-BEC9-AC47300D877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5F931B97-6C05-4E55-B911-109D6294D538}" type="pres">
      <dgm:prSet presAssocID="{50A74876-FF2F-4227-A1EA-C3E59F16A17F}" presName="linNode" presStyleCnt="0"/>
      <dgm:spPr/>
    </dgm:pt>
    <dgm:pt modelId="{4060E859-5715-4717-8084-49168C530BDB}" type="pres">
      <dgm:prSet presAssocID="{50A74876-FF2F-4227-A1EA-C3E59F16A17F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B04A5EB-B0BE-499F-A84C-E89A94B2C85E}" type="pres">
      <dgm:prSet presAssocID="{50A74876-FF2F-4227-A1EA-C3E59F16A17F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BE133D1-9B8A-48A6-A734-4C658A3296E1}" type="pres">
      <dgm:prSet presAssocID="{519B26DA-0998-4FA2-951D-87F130EEC57C}" presName="sp" presStyleCnt="0"/>
      <dgm:spPr/>
    </dgm:pt>
    <dgm:pt modelId="{53DBEC9C-92DA-4202-A203-08C3957B4D68}" type="pres">
      <dgm:prSet presAssocID="{CC5165CA-AB45-46DB-9029-F71803C8FAAD}" presName="linNode" presStyleCnt="0"/>
      <dgm:spPr/>
    </dgm:pt>
    <dgm:pt modelId="{1E47F058-7537-466D-9820-35C2E9ED38BC}" type="pres">
      <dgm:prSet presAssocID="{CC5165CA-AB45-46DB-9029-F71803C8FAAD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040CC92-9F34-4ACD-AD4F-120DC6B87CC4}" type="pres">
      <dgm:prSet presAssocID="{CC5165CA-AB45-46DB-9029-F71803C8FAAD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3DFD61E-4ADE-4F04-A49A-40A2D66CAF4D}" type="pres">
      <dgm:prSet presAssocID="{ECD02523-CC0A-4EF9-8E60-D44482B5460B}" presName="sp" presStyleCnt="0"/>
      <dgm:spPr/>
    </dgm:pt>
    <dgm:pt modelId="{5459DB4C-8526-4FEE-BAEC-BC2AD4896586}" type="pres">
      <dgm:prSet presAssocID="{0B390883-CEC8-443A-AFC4-4DD71C735C46}" presName="linNode" presStyleCnt="0"/>
      <dgm:spPr/>
    </dgm:pt>
    <dgm:pt modelId="{1417D4A7-53B8-41CE-9E58-D8B55C497824}" type="pres">
      <dgm:prSet presAssocID="{0B390883-CEC8-443A-AFC4-4DD71C735C46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A0ADBEF-9738-4A58-B17E-85DE68C5CBD6}" type="pres">
      <dgm:prSet presAssocID="{0B390883-CEC8-443A-AFC4-4DD71C735C46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3B6EFD2B-530C-40D2-BB6B-3EA6A07B2D64}" srcId="{50A74876-FF2F-4227-A1EA-C3E59F16A17F}" destId="{99CFD779-E5D1-4005-B02D-7111E3B9BAD5}" srcOrd="0" destOrd="0" parTransId="{B630DEF6-FA1A-41BE-9B6D-F8791AD05BD2}" sibTransId="{F4029BC2-2C1E-4489-B8BD-F5706285556D}"/>
    <dgm:cxn modelId="{7D93AE64-1796-4378-AA9B-60F2447F78BD}" srcId="{9D95E865-FE96-4328-BEC9-AC47300D877B}" destId="{0B390883-CEC8-443A-AFC4-4DD71C735C46}" srcOrd="2" destOrd="0" parTransId="{F1E73518-3E7B-47E5-BBAF-C782DAFC6EFE}" sibTransId="{3F6D72BD-E099-4DF4-8975-0EC4B7388988}"/>
    <dgm:cxn modelId="{F237B9B8-C436-47B3-A796-F1D0999EE59F}" srcId="{0B390883-CEC8-443A-AFC4-4DD71C735C46}" destId="{9C12595C-F263-4C06-B4C6-0A63E8A56053}" srcOrd="1" destOrd="0" parTransId="{F3DEB99F-72BC-4863-BF58-854435815832}" sibTransId="{5BFB670F-D01F-408C-8289-5A53C8ACB928}"/>
    <dgm:cxn modelId="{2D7496FD-B91D-4753-AF60-A6A939A4AC91}" type="presOf" srcId="{50A74876-FF2F-4227-A1EA-C3E59F16A17F}" destId="{4060E859-5715-4717-8084-49168C530BDB}" srcOrd="0" destOrd="0" presId="urn:microsoft.com/office/officeart/2005/8/layout/vList5"/>
    <dgm:cxn modelId="{8BF17145-0154-4129-B526-22F47BB8CD9E}" srcId="{9D95E865-FE96-4328-BEC9-AC47300D877B}" destId="{CC5165CA-AB45-46DB-9029-F71803C8FAAD}" srcOrd="1" destOrd="0" parTransId="{1F4AD949-D92E-4A96-A16C-F726F5BF2AC9}" sibTransId="{ECD02523-CC0A-4EF9-8E60-D44482B5460B}"/>
    <dgm:cxn modelId="{12953670-9A0C-407B-BD6F-152B57F8F0D1}" srcId="{CC5165CA-AB45-46DB-9029-F71803C8FAAD}" destId="{50C10B9F-EFA6-4195-A260-3E5D6E036DF2}" srcOrd="0" destOrd="0" parTransId="{A6ADCD60-6525-42FD-8247-A4DD2C91AE10}" sibTransId="{1EC9FD80-C226-4998-A1D7-B2E69A9FDBCB}"/>
    <dgm:cxn modelId="{45AAA593-531B-4261-AA78-9962421A3D5F}" type="presOf" srcId="{CC5165CA-AB45-46DB-9029-F71803C8FAAD}" destId="{1E47F058-7537-466D-9820-35C2E9ED38BC}" srcOrd="0" destOrd="0" presId="urn:microsoft.com/office/officeart/2005/8/layout/vList5"/>
    <dgm:cxn modelId="{09CAC395-6EAF-45B4-9A02-78536E701A82}" srcId="{9D95E865-FE96-4328-BEC9-AC47300D877B}" destId="{50A74876-FF2F-4227-A1EA-C3E59F16A17F}" srcOrd="0" destOrd="0" parTransId="{A764F3B3-F706-4CAA-959A-0A0722975C9C}" sibTransId="{519B26DA-0998-4FA2-951D-87F130EEC57C}"/>
    <dgm:cxn modelId="{2644E7E1-AFE5-4646-8B67-089AA837E151}" type="presOf" srcId="{50C10B9F-EFA6-4195-A260-3E5D6E036DF2}" destId="{9040CC92-9F34-4ACD-AD4F-120DC6B87CC4}" srcOrd="0" destOrd="0" presId="urn:microsoft.com/office/officeart/2005/8/layout/vList5"/>
    <dgm:cxn modelId="{DBFC3F7E-2271-4C04-8543-18DFE96E9AC7}" srcId="{CC5165CA-AB45-46DB-9029-F71803C8FAAD}" destId="{7D64B0F5-C053-4D9E-82A9-B2A61963D108}" srcOrd="1" destOrd="0" parTransId="{99F6BA62-637C-439D-9D73-B957FE5828C7}" sibTransId="{8DA5A812-B87B-425F-B142-330E9E0CAD9B}"/>
    <dgm:cxn modelId="{26A296A7-40A3-4777-9FFA-00D0A4E83AA7}" type="presOf" srcId="{0B390883-CEC8-443A-AFC4-4DD71C735C46}" destId="{1417D4A7-53B8-41CE-9E58-D8B55C497824}" srcOrd="0" destOrd="0" presId="urn:microsoft.com/office/officeart/2005/8/layout/vList5"/>
    <dgm:cxn modelId="{26AF48B5-17F4-4874-AEF3-424CC141E09C}" type="presOf" srcId="{C1EE9E6B-4771-4B9F-A4FE-165D5B73F992}" destId="{5A0ADBEF-9738-4A58-B17E-85DE68C5CBD6}" srcOrd="0" destOrd="0" presId="urn:microsoft.com/office/officeart/2005/8/layout/vList5"/>
    <dgm:cxn modelId="{F721846E-EDDA-4A43-B96D-F6BE4188C0C9}" type="presOf" srcId="{9D95E865-FE96-4328-BEC9-AC47300D877B}" destId="{915014C5-D058-4571-8573-67830B82199D}" srcOrd="0" destOrd="0" presId="urn:microsoft.com/office/officeart/2005/8/layout/vList5"/>
    <dgm:cxn modelId="{15FB048D-ED5B-4C71-9BCA-DC6059374D61}" type="presOf" srcId="{7D64B0F5-C053-4D9E-82A9-B2A61963D108}" destId="{9040CC92-9F34-4ACD-AD4F-120DC6B87CC4}" srcOrd="0" destOrd="1" presId="urn:microsoft.com/office/officeart/2005/8/layout/vList5"/>
    <dgm:cxn modelId="{CE5A5464-075B-4368-93AD-F86FCF5CD6DB}" srcId="{0B390883-CEC8-443A-AFC4-4DD71C735C46}" destId="{C1EE9E6B-4771-4B9F-A4FE-165D5B73F992}" srcOrd="0" destOrd="0" parTransId="{EC3BCAB1-EF3B-405B-AF08-E0481E570CCD}" sibTransId="{F6DF3585-852F-4F76-A805-072F0EB32B79}"/>
    <dgm:cxn modelId="{3CB64148-FAF0-43B5-8D57-5727D1C3EEB5}" type="presOf" srcId="{9C12595C-F263-4C06-B4C6-0A63E8A56053}" destId="{5A0ADBEF-9738-4A58-B17E-85DE68C5CBD6}" srcOrd="0" destOrd="1" presId="urn:microsoft.com/office/officeart/2005/8/layout/vList5"/>
    <dgm:cxn modelId="{7F3443FF-4CC6-4FBE-B5AD-070E802E5EF8}" type="presOf" srcId="{99CFD779-E5D1-4005-B02D-7111E3B9BAD5}" destId="{EB04A5EB-B0BE-499F-A84C-E89A94B2C85E}" srcOrd="0" destOrd="0" presId="urn:microsoft.com/office/officeart/2005/8/layout/vList5"/>
    <dgm:cxn modelId="{D2D7CC1D-0D4F-4C29-B6B5-C2305B3577D9}" type="presParOf" srcId="{915014C5-D058-4571-8573-67830B82199D}" destId="{5F931B97-6C05-4E55-B911-109D6294D538}" srcOrd="0" destOrd="0" presId="urn:microsoft.com/office/officeart/2005/8/layout/vList5"/>
    <dgm:cxn modelId="{94495C37-C745-43AD-A2B4-C18D9B7B2FC9}" type="presParOf" srcId="{5F931B97-6C05-4E55-B911-109D6294D538}" destId="{4060E859-5715-4717-8084-49168C530BDB}" srcOrd="0" destOrd="0" presId="urn:microsoft.com/office/officeart/2005/8/layout/vList5"/>
    <dgm:cxn modelId="{E6004FDF-2641-4DEB-8BF6-1469B0270D09}" type="presParOf" srcId="{5F931B97-6C05-4E55-B911-109D6294D538}" destId="{EB04A5EB-B0BE-499F-A84C-E89A94B2C85E}" srcOrd="1" destOrd="0" presId="urn:microsoft.com/office/officeart/2005/8/layout/vList5"/>
    <dgm:cxn modelId="{893DF906-1383-432D-9AB6-7CC0CBDC1FA7}" type="presParOf" srcId="{915014C5-D058-4571-8573-67830B82199D}" destId="{EBE133D1-9B8A-48A6-A734-4C658A3296E1}" srcOrd="1" destOrd="0" presId="urn:microsoft.com/office/officeart/2005/8/layout/vList5"/>
    <dgm:cxn modelId="{07A43610-A119-4513-86CB-3D78558B72FA}" type="presParOf" srcId="{915014C5-D058-4571-8573-67830B82199D}" destId="{53DBEC9C-92DA-4202-A203-08C3957B4D68}" srcOrd="2" destOrd="0" presId="urn:microsoft.com/office/officeart/2005/8/layout/vList5"/>
    <dgm:cxn modelId="{6B72DD07-5BA2-4407-885F-F5A289161C80}" type="presParOf" srcId="{53DBEC9C-92DA-4202-A203-08C3957B4D68}" destId="{1E47F058-7537-466D-9820-35C2E9ED38BC}" srcOrd="0" destOrd="0" presId="urn:microsoft.com/office/officeart/2005/8/layout/vList5"/>
    <dgm:cxn modelId="{60343B31-2786-4E7D-90B6-AF380D2AACDE}" type="presParOf" srcId="{53DBEC9C-92DA-4202-A203-08C3957B4D68}" destId="{9040CC92-9F34-4ACD-AD4F-120DC6B87CC4}" srcOrd="1" destOrd="0" presId="urn:microsoft.com/office/officeart/2005/8/layout/vList5"/>
    <dgm:cxn modelId="{04AF3B44-60CD-4302-B3E4-25B4974E0BCC}" type="presParOf" srcId="{915014C5-D058-4571-8573-67830B82199D}" destId="{E3DFD61E-4ADE-4F04-A49A-40A2D66CAF4D}" srcOrd="3" destOrd="0" presId="urn:microsoft.com/office/officeart/2005/8/layout/vList5"/>
    <dgm:cxn modelId="{FF1064B2-947E-4708-876A-B0D14D5ACEB4}" type="presParOf" srcId="{915014C5-D058-4571-8573-67830B82199D}" destId="{5459DB4C-8526-4FEE-BAEC-BC2AD4896586}" srcOrd="4" destOrd="0" presId="urn:microsoft.com/office/officeart/2005/8/layout/vList5"/>
    <dgm:cxn modelId="{A662FB0B-3AEC-4DC9-BFDC-30FD4AE2FF57}" type="presParOf" srcId="{5459DB4C-8526-4FEE-BAEC-BC2AD4896586}" destId="{1417D4A7-53B8-41CE-9E58-D8B55C497824}" srcOrd="0" destOrd="0" presId="urn:microsoft.com/office/officeart/2005/8/layout/vList5"/>
    <dgm:cxn modelId="{7CC3ADE2-66C8-4962-BACD-5CB552D78E18}" type="presParOf" srcId="{5459DB4C-8526-4FEE-BAEC-BC2AD4896586}" destId="{5A0ADBEF-9738-4A58-B17E-85DE68C5CBD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B02C68-B54B-47D0-81A7-F909734AAE8A}">
      <dsp:nvSpPr>
        <dsp:cNvPr id="0" name=""/>
        <dsp:cNvSpPr/>
      </dsp:nvSpPr>
      <dsp:spPr>
        <a:xfrm>
          <a:off x="0" y="1500663"/>
          <a:ext cx="8229600" cy="2000885"/>
        </a:xfrm>
        <a:prstGeom prst="notchedRightArrow">
          <a:avLst/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6B168E-9E4C-4548-A943-D48278785CC5}">
      <dsp:nvSpPr>
        <dsp:cNvPr id="0" name=""/>
        <dsp:cNvSpPr/>
      </dsp:nvSpPr>
      <dsp:spPr>
        <a:xfrm>
          <a:off x="2034" y="0"/>
          <a:ext cx="1184411" cy="2000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900" b="1" kern="1200" dirty="0" smtClean="0">
              <a:solidFill>
                <a:srgbClr val="002060"/>
              </a:solidFill>
            </a:rPr>
            <a:t>Una vez terminada cada exposición el coordinador sede la palabra sucesivamente a los restantes miembros del simposio. </a:t>
          </a:r>
          <a:endParaRPr lang="es-PE" sz="900" b="1" kern="1200" dirty="0">
            <a:solidFill>
              <a:srgbClr val="002060"/>
            </a:solidFill>
          </a:endParaRPr>
        </a:p>
      </dsp:txBody>
      <dsp:txXfrm>
        <a:off x="2034" y="0"/>
        <a:ext cx="1184411" cy="2000885"/>
      </dsp:txXfrm>
    </dsp:sp>
    <dsp:sp modelId="{42F94D8D-75F8-42A6-AFCD-2D35C855E687}">
      <dsp:nvSpPr>
        <dsp:cNvPr id="0" name=""/>
        <dsp:cNvSpPr/>
      </dsp:nvSpPr>
      <dsp:spPr>
        <a:xfrm>
          <a:off x="344129" y="2250995"/>
          <a:ext cx="500221" cy="500221"/>
        </a:xfrm>
        <a:prstGeom prst="ellipse">
          <a:avLst/>
        </a:prstGeom>
        <a:solidFill>
          <a:schemeClr val="accent3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AE64E3-E380-4B77-8605-4F61BFAFB7DD}">
      <dsp:nvSpPr>
        <dsp:cNvPr id="0" name=""/>
        <dsp:cNvSpPr/>
      </dsp:nvSpPr>
      <dsp:spPr>
        <a:xfrm>
          <a:off x="1245666" y="3001327"/>
          <a:ext cx="1184411" cy="2000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Las exposiciones no excederán los 15 minutos, tiempo que variara según el numero de participantes, de modo que total no se invierta mucho mas de una hora. </a:t>
          </a:r>
          <a:endParaRPr lang="es-PE" sz="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45666" y="3001327"/>
        <a:ext cx="1184411" cy="2000885"/>
      </dsp:txXfrm>
    </dsp:sp>
    <dsp:sp modelId="{CAF66B43-9DA9-455C-9E2D-BCCB3393FBBC}">
      <dsp:nvSpPr>
        <dsp:cNvPr id="0" name=""/>
        <dsp:cNvSpPr/>
      </dsp:nvSpPr>
      <dsp:spPr>
        <a:xfrm>
          <a:off x="1587761" y="2250995"/>
          <a:ext cx="500221" cy="500221"/>
        </a:xfrm>
        <a:prstGeom prst="ellipse">
          <a:avLst/>
        </a:prstGeom>
        <a:solidFill>
          <a:schemeClr val="accent3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FFBE66-C6C3-4738-9485-BF56E009BF6F}">
      <dsp:nvSpPr>
        <dsp:cNvPr id="0" name=""/>
        <dsp:cNvSpPr/>
      </dsp:nvSpPr>
      <dsp:spPr>
        <a:xfrm>
          <a:off x="2489298" y="0"/>
          <a:ext cx="1184411" cy="2000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900" b="1" kern="1200" dirty="0" smtClean="0">
              <a:solidFill>
                <a:srgbClr val="002060"/>
              </a:solidFill>
            </a:rPr>
            <a:t>Finalizada las exposiciones de los miembros del simposio, el coordinador puede hacer un breve resumen o síntesis de las principales idas expuestas.</a:t>
          </a:r>
          <a:endParaRPr lang="es-PE" sz="900" b="1" kern="1200" dirty="0">
            <a:solidFill>
              <a:srgbClr val="002060"/>
            </a:solidFill>
          </a:endParaRPr>
        </a:p>
      </dsp:txBody>
      <dsp:txXfrm>
        <a:off x="2489298" y="0"/>
        <a:ext cx="1184411" cy="2000885"/>
      </dsp:txXfrm>
    </dsp:sp>
    <dsp:sp modelId="{80BADE42-1F58-4BBD-9876-7D13EDBF9BE4}">
      <dsp:nvSpPr>
        <dsp:cNvPr id="0" name=""/>
        <dsp:cNvSpPr/>
      </dsp:nvSpPr>
      <dsp:spPr>
        <a:xfrm>
          <a:off x="2831393" y="2250995"/>
          <a:ext cx="500221" cy="500221"/>
        </a:xfrm>
        <a:prstGeom prst="ellipse">
          <a:avLst/>
        </a:prstGeom>
        <a:solidFill>
          <a:schemeClr val="accent3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E7D647-99D5-4433-B366-32EE2A3502E7}">
      <dsp:nvSpPr>
        <dsp:cNvPr id="0" name=""/>
        <dsp:cNvSpPr/>
      </dsp:nvSpPr>
      <dsp:spPr>
        <a:xfrm>
          <a:off x="3732930" y="3001327"/>
          <a:ext cx="1184411" cy="2000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900" b="1" kern="1200" dirty="0" smtClean="0">
              <a:solidFill>
                <a:srgbClr val="002060"/>
              </a:solidFill>
            </a:rPr>
            <a:t>O bien, si el tiempo y las circunstancias los permiten, puede evitar a los expositores a intervenir nuevamente para hacer aclaraciones, agregados, comentarios, o para hacer alguna pregunta entre si. </a:t>
          </a:r>
          <a:endParaRPr lang="es-PE" sz="900" b="1" kern="1200" dirty="0">
            <a:solidFill>
              <a:srgbClr val="002060"/>
            </a:solidFill>
          </a:endParaRPr>
        </a:p>
      </dsp:txBody>
      <dsp:txXfrm>
        <a:off x="3732930" y="3001327"/>
        <a:ext cx="1184411" cy="2000885"/>
      </dsp:txXfrm>
    </dsp:sp>
    <dsp:sp modelId="{5EB7D01F-10C2-4E05-932B-74D450967A47}">
      <dsp:nvSpPr>
        <dsp:cNvPr id="0" name=""/>
        <dsp:cNvSpPr/>
      </dsp:nvSpPr>
      <dsp:spPr>
        <a:xfrm>
          <a:off x="4075025" y="2250995"/>
          <a:ext cx="500221" cy="500221"/>
        </a:xfrm>
        <a:prstGeom prst="ellipse">
          <a:avLst/>
        </a:prstGeom>
        <a:solidFill>
          <a:schemeClr val="accent3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BC2F33-4F54-4C3E-A2B8-EE7DF77BB4B3}">
      <dsp:nvSpPr>
        <dsp:cNvPr id="0" name=""/>
        <dsp:cNvSpPr/>
      </dsp:nvSpPr>
      <dsp:spPr>
        <a:xfrm>
          <a:off x="4976562" y="0"/>
          <a:ext cx="1184411" cy="2000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900" b="1" kern="1200" dirty="0" smtClean="0">
              <a:solidFill>
                <a:srgbClr val="002060"/>
              </a:solidFill>
            </a:rPr>
            <a:t>También puede sugerir que el auditorio haga pregunta a los miembros del simposio, sin dar lugar a discusión; o que el auditorio mismo discuta. </a:t>
          </a:r>
          <a:endParaRPr lang="es-PE" sz="900" b="1" kern="1200" dirty="0">
            <a:solidFill>
              <a:srgbClr val="002060"/>
            </a:solidFill>
          </a:endParaRPr>
        </a:p>
      </dsp:txBody>
      <dsp:txXfrm>
        <a:off x="4976562" y="0"/>
        <a:ext cx="1184411" cy="2000885"/>
      </dsp:txXfrm>
    </dsp:sp>
    <dsp:sp modelId="{883C09B0-4EF4-4946-859A-6492B39C861D}">
      <dsp:nvSpPr>
        <dsp:cNvPr id="0" name=""/>
        <dsp:cNvSpPr/>
      </dsp:nvSpPr>
      <dsp:spPr>
        <a:xfrm>
          <a:off x="5318657" y="2250995"/>
          <a:ext cx="500221" cy="500221"/>
        </a:xfrm>
        <a:prstGeom prst="ellipse">
          <a:avLst/>
        </a:prstGeom>
        <a:solidFill>
          <a:schemeClr val="accent3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77F584-D219-41A7-AE0B-ABB580047EB2}">
      <dsp:nvSpPr>
        <dsp:cNvPr id="0" name=""/>
        <dsp:cNvSpPr/>
      </dsp:nvSpPr>
      <dsp:spPr>
        <a:xfrm>
          <a:off x="6220194" y="3001327"/>
          <a:ext cx="1184411" cy="2000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900" kern="1200" dirty="0"/>
        </a:p>
      </dsp:txBody>
      <dsp:txXfrm>
        <a:off x="6220194" y="3001327"/>
        <a:ext cx="1184411" cy="2000885"/>
      </dsp:txXfrm>
    </dsp:sp>
    <dsp:sp modelId="{6A68D6F8-C764-40F6-BD64-D032FDAAD14E}">
      <dsp:nvSpPr>
        <dsp:cNvPr id="0" name=""/>
        <dsp:cNvSpPr/>
      </dsp:nvSpPr>
      <dsp:spPr>
        <a:xfrm>
          <a:off x="6562289" y="2250995"/>
          <a:ext cx="500221" cy="500221"/>
        </a:xfrm>
        <a:prstGeom prst="ellipse">
          <a:avLst/>
        </a:prstGeom>
        <a:solidFill>
          <a:schemeClr val="accent3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1828800" y="2173288"/>
            <a:ext cx="4954588" cy="1219200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429000"/>
            <a:ext cx="4953000" cy="1868488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es-ES" smtClean="0"/>
              <a:t>Haga clic para modificar el estilo de subtítulo del patrón</a:t>
            </a:r>
            <a:endParaRPr lang="en-GB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92E82-EB5A-447A-B984-857330BB86E4}" type="datetimeFigureOut">
              <a:rPr lang="es-PE"/>
              <a:pPr>
                <a:defRPr/>
              </a:pPr>
              <a:t>09/08/2010</a:t>
            </a:fld>
            <a:endParaRPr lang="es-PE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8F046-AE04-4C7C-B048-EEE3B2E36DF2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C2D09-6728-4DEB-9AE8-4C3125461AE3}" type="datetimeFigureOut">
              <a:rPr lang="es-PE"/>
              <a:pPr>
                <a:defRPr/>
              </a:pPr>
              <a:t>09/08/2010</a:t>
            </a:fld>
            <a:endParaRPr lang="es-P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21792-6027-4E73-8DC3-3985F8107923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714500" cy="55626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370013" y="381000"/>
            <a:ext cx="4992687" cy="55626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27DAA-CB28-41A1-9454-FAC245FBFCE6}" type="datetimeFigureOut">
              <a:rPr lang="es-PE"/>
              <a:pPr>
                <a:defRPr/>
              </a:pPr>
              <a:t>09/08/2010</a:t>
            </a:fld>
            <a:endParaRPr lang="es-P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47622-2DF8-4235-A205-DFF6925C1B4F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78B68-0A55-4971-85C5-08805156216C}" type="datetimeFigureOut">
              <a:rPr lang="es-PE"/>
              <a:pPr>
                <a:defRPr/>
              </a:pPr>
              <a:t>09/08/2010</a:t>
            </a:fld>
            <a:endParaRPr lang="es-P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3CB28-0CD3-444C-9B8A-2D913E2D082A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69C65-C09A-42F6-95EC-119D23CD8B70}" type="datetimeFigureOut">
              <a:rPr lang="es-PE"/>
              <a:pPr>
                <a:defRPr/>
              </a:pPr>
              <a:t>09/08/2010</a:t>
            </a:fld>
            <a:endParaRPr lang="es-P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F8525-A04E-49E1-94ED-31181864DFF1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371600" y="1676400"/>
            <a:ext cx="3352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76800" y="1676400"/>
            <a:ext cx="3352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AECFB-1FBD-474D-B29C-207C2C91E059}" type="datetimeFigureOut">
              <a:rPr lang="es-PE"/>
              <a:pPr>
                <a:defRPr/>
              </a:pPr>
              <a:t>09/08/2010</a:t>
            </a:fld>
            <a:endParaRPr lang="es-P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53745-7FB4-43A8-9E5E-F91A542C04FB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64D1F-FEAE-4CD1-8AF3-220736251D95}" type="datetimeFigureOut">
              <a:rPr lang="es-PE"/>
              <a:pPr>
                <a:defRPr/>
              </a:pPr>
              <a:t>09/08/2010</a:t>
            </a:fld>
            <a:endParaRPr lang="es-PE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5043A-71DA-4088-8B8B-3D150025213F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10401-23D0-4D4C-AD0F-E6F7450E4BCA}" type="datetimeFigureOut">
              <a:rPr lang="es-PE"/>
              <a:pPr>
                <a:defRPr/>
              </a:pPr>
              <a:t>09/08/2010</a:t>
            </a:fld>
            <a:endParaRPr lang="es-PE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9899C-E7F6-4E60-AB4B-E5B17888DC6C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38AA8-F8F9-4B37-A631-2A762CDB1BF4}" type="datetimeFigureOut">
              <a:rPr lang="es-PE"/>
              <a:pPr>
                <a:defRPr/>
              </a:pPr>
              <a:t>09/08/2010</a:t>
            </a:fld>
            <a:endParaRPr lang="es-PE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5BE2B-49BB-47A8-84E5-4C881A38B068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0A9DF-53B1-4B86-A8B6-E454B7CBF247}" type="datetimeFigureOut">
              <a:rPr lang="es-PE"/>
              <a:pPr>
                <a:defRPr/>
              </a:pPr>
              <a:t>09/08/2010</a:t>
            </a:fld>
            <a:endParaRPr lang="es-P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C1795-80A7-4D76-8A95-5000893B75D1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PE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4987C-795C-490B-A683-16B34BEAE25D}" type="datetimeFigureOut">
              <a:rPr lang="es-PE"/>
              <a:pPr>
                <a:defRPr/>
              </a:pPr>
              <a:t>09/08/2010</a:t>
            </a:fld>
            <a:endParaRPr lang="es-P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8FED3-3FB0-4542-8C46-98D0D62AB92C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81000"/>
            <a:ext cx="68595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Haga clic para modificar estilo de título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676400"/>
            <a:ext cx="6858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Haga clic para modificar estilos de título</a:t>
            </a:r>
          </a:p>
          <a:p>
            <a:pPr lvl="1"/>
            <a:r>
              <a:rPr lang="en-GB" smtClean="0"/>
              <a:t>Segundo nivel</a:t>
            </a:r>
          </a:p>
          <a:p>
            <a:pPr lvl="2"/>
            <a:r>
              <a:rPr lang="en-GB" smtClean="0"/>
              <a:t>Tercer nivel</a:t>
            </a:r>
          </a:p>
          <a:p>
            <a:pPr lvl="3"/>
            <a:r>
              <a:rPr lang="en-GB" smtClean="0"/>
              <a:t>Cuarto nivel</a:t>
            </a:r>
          </a:p>
          <a:p>
            <a:pPr lvl="4"/>
            <a:r>
              <a:rPr lang="en-GB" smtClean="0"/>
              <a:t>Quinto nivel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28600" y="6326188"/>
            <a:ext cx="1905000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</a:defRPr>
            </a:lvl1pPr>
          </a:lstStyle>
          <a:p>
            <a:pPr>
              <a:defRPr/>
            </a:pPr>
            <a:fld id="{E644A210-9FDE-425B-98D5-C6FB9BDAFEFA}" type="datetimeFigureOut">
              <a:rPr lang="es-PE"/>
              <a:pPr>
                <a:defRPr/>
              </a:pPr>
              <a:t>09/08/2010</a:t>
            </a:fld>
            <a:endParaRPr lang="es-PE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0" y="6324600"/>
            <a:ext cx="28956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410200" y="6324600"/>
            <a:ext cx="19050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200" b="1">
                <a:latin typeface="+mn-lt"/>
              </a:defRPr>
            </a:lvl1pPr>
          </a:lstStyle>
          <a:p>
            <a:pPr>
              <a:defRPr/>
            </a:pPr>
            <a:fld id="{2F5A4B5C-C3D4-4C4A-9D97-A266634FA617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C:\Documents and Settings\Liliana\Configuración local\Archivos temporales de Internet\Content.IE5\TD7JXFLZ\MCj0289953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4250" y="3581400"/>
            <a:ext cx="34925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 sz="quarter"/>
          </p:nvPr>
        </p:nvSpPr>
        <p:spPr>
          <a:xfrm>
            <a:off x="1000125" y="2173288"/>
            <a:ext cx="7000875" cy="1219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s-ES_tradnl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TÉCNICAS DE PARTICIPACIÓN ORAL</a:t>
            </a:r>
            <a:endParaRPr lang="es-PE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sz="quarter" idx="1"/>
          </p:nvPr>
        </p:nvSpPr>
        <p:spPr>
          <a:xfrm>
            <a:off x="1571604" y="3917966"/>
            <a:ext cx="5743596" cy="1868488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es-ES_tradnl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El debate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s-ES_tradnl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La exposición académica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s-ES_tradnl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El simposio</a:t>
            </a:r>
            <a:endParaRPr lang="es-PE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000625" y="6416675"/>
            <a:ext cx="3500438" cy="3698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dirty="0"/>
              <a:t>Ms. Liliana Paz Ramos</a:t>
            </a:r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38" y="571500"/>
            <a:ext cx="6859587" cy="78581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s-ES_tradnl" dirty="0" smtClean="0"/>
              <a:t>4.3. DEBATE AUSTRALIANO</a:t>
            </a:r>
            <a:endParaRPr lang="es-PE" dirty="0"/>
          </a:p>
        </p:txBody>
      </p:sp>
      <p:sp>
        <p:nvSpPr>
          <p:cNvPr id="12291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 eaLnBrk="1" hangingPunct="1"/>
            <a:r>
              <a:rPr lang="es-PE" sz="1800" smtClean="0"/>
              <a:t>El debate australiano consiste en que </a:t>
            </a:r>
            <a:r>
              <a:rPr lang="es-PE" sz="1800" b="1" smtClean="0">
                <a:solidFill>
                  <a:srgbClr val="FF0000"/>
                </a:solidFill>
              </a:rPr>
              <a:t>dos equipos de tres miembros </a:t>
            </a:r>
            <a:r>
              <a:rPr lang="es-PE" sz="1800" smtClean="0"/>
              <a:t>discuten sobre un asunto al que se suele llamar proposición. </a:t>
            </a:r>
          </a:p>
          <a:p>
            <a:pPr algn="just" eaLnBrk="1" hangingPunct="1"/>
            <a:r>
              <a:rPr lang="es-PE" sz="1800" smtClean="0"/>
              <a:t>Por norma, el asunto se presenta bajo la forma de una afirmación que empieza con un "</a:t>
            </a:r>
            <a:r>
              <a:rPr lang="es-PE" sz="1800" i="1" smtClean="0"/>
              <a:t>que</a:t>
            </a:r>
            <a:r>
              <a:rPr lang="es-PE" sz="1800" smtClean="0"/>
              <a:t>" (Proposición: "</a:t>
            </a:r>
            <a:r>
              <a:rPr lang="es-PE" sz="1800" i="1" smtClean="0"/>
              <a:t>Que estudiar es mejor que copiar</a:t>
            </a:r>
            <a:r>
              <a:rPr lang="es-PE" sz="1800" smtClean="0"/>
              <a:t>"). </a:t>
            </a:r>
          </a:p>
          <a:p>
            <a:pPr algn="just" eaLnBrk="1" hangingPunct="1"/>
            <a:r>
              <a:rPr lang="es-PE" sz="1800" smtClean="0"/>
              <a:t>Se suelen buscar </a:t>
            </a:r>
            <a:r>
              <a:rPr lang="es-PE" sz="1800" b="1" smtClean="0">
                <a:solidFill>
                  <a:srgbClr val="FF0000"/>
                </a:solidFill>
              </a:rPr>
              <a:t>asuntos de índole local</a:t>
            </a:r>
            <a:r>
              <a:rPr lang="es-PE" sz="1800" smtClean="0"/>
              <a:t> o considerados cercanos a la esfera de preferencias del auditorio.</a:t>
            </a:r>
          </a:p>
          <a:p>
            <a:pPr algn="just" eaLnBrk="1" hangingPunct="1"/>
            <a:endParaRPr lang="es-PE" sz="1800" smtClean="0"/>
          </a:p>
          <a:p>
            <a:pPr algn="just" eaLnBrk="1" hangingPunct="1">
              <a:buFontTx/>
              <a:buNone/>
            </a:pPr>
            <a:r>
              <a:rPr lang="es-PE" smtClean="0"/>
              <a:t/>
            </a:r>
            <a:br>
              <a:rPr lang="es-PE" smtClean="0"/>
            </a:br>
            <a:endParaRPr lang="es-PE" smtClean="0"/>
          </a:p>
        </p:txBody>
      </p:sp>
      <p:sp>
        <p:nvSpPr>
          <p:cNvPr id="12292" name="3 Marcador de contenido"/>
          <p:cNvSpPr>
            <a:spLocks noGrp="1"/>
          </p:cNvSpPr>
          <p:nvPr>
            <p:ph sz="half" idx="2"/>
          </p:nvPr>
        </p:nvSpPr>
        <p:spPr>
          <a:xfrm>
            <a:off x="4876800" y="2357438"/>
            <a:ext cx="3352800" cy="3586162"/>
          </a:xfrm>
        </p:spPr>
        <p:txBody>
          <a:bodyPr/>
          <a:lstStyle/>
          <a:p>
            <a:pPr algn="just" eaLnBrk="1" hangingPunct="1"/>
            <a:endParaRPr lang="es-PE" sz="1800" smtClean="0"/>
          </a:p>
          <a:p>
            <a:pPr algn="just" eaLnBrk="1" hangingPunct="1"/>
            <a:r>
              <a:rPr lang="es-PE" sz="1800" smtClean="0"/>
              <a:t>Cada miembro del equipo recibe un </a:t>
            </a:r>
            <a:r>
              <a:rPr lang="es-PE" sz="1800" b="1" smtClean="0">
                <a:solidFill>
                  <a:srgbClr val="FF0000"/>
                </a:solidFill>
              </a:rPr>
              <a:t>nombre derivado de su equipo</a:t>
            </a:r>
            <a:r>
              <a:rPr lang="es-PE" sz="1800" smtClean="0"/>
              <a:t> y posición en él. Así, se habla de Primer Orador Favorable, Segundo Orador Desfavorable... </a:t>
            </a:r>
          </a:p>
          <a:p>
            <a:pPr algn="just" eaLnBrk="1" hangingPunct="1"/>
            <a:r>
              <a:rPr lang="es-PE" sz="1800" smtClean="0"/>
              <a:t>El orden de intervención es el deducible de esta terminología, a saber:</a:t>
            </a:r>
          </a:p>
          <a:p>
            <a:pPr eaLnBrk="1" hangingPunct="1"/>
            <a:endParaRPr lang="es-P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642910" y="1793893"/>
          <a:ext cx="7929618" cy="4063999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964809"/>
                <a:gridCol w="3964809"/>
              </a:tblGrid>
              <a:tr h="285193">
                <a:tc>
                  <a:txBody>
                    <a:bodyPr/>
                    <a:lstStyle/>
                    <a:p>
                      <a:endParaRPr lang="es-PE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s-PE" sz="1400"/>
                    </a:p>
                  </a:txBody>
                  <a:tcPr marL="71298" marR="71298" marT="35649" marB="35649"/>
                </a:tc>
              </a:tr>
              <a:tr h="4990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400" b="1" dirty="0" smtClean="0"/>
                        <a:t>PROPUESTA DE EXPOSICIÓN</a:t>
                      </a:r>
                      <a:br>
                        <a:rPr lang="es-PE" sz="1400" b="1" dirty="0" smtClean="0"/>
                      </a:br>
                      <a:endParaRPr lang="es-PE" sz="1400" b="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1298" marR="71298" marT="35649" marB="35649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400" b="1" dirty="0" smtClean="0"/>
                        <a:t>TURNOS DE INTERVENCIÓN</a:t>
                      </a:r>
                      <a:br>
                        <a:rPr lang="es-PE" sz="1400" b="1" dirty="0" smtClean="0"/>
                      </a:br>
                      <a:endParaRPr lang="es-PE" sz="1400" b="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1298" marR="71298" marT="35649" marB="35649" anchor="ctr"/>
                </a:tc>
              </a:tr>
              <a:tr h="7129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400" dirty="0"/>
                        <a:t>Exposición inicial del punto de vista del grupo</a:t>
                      </a:r>
                      <a:br>
                        <a:rPr lang="es-PE" sz="1400" dirty="0"/>
                      </a:br>
                      <a:endParaRPr lang="es-PE" sz="14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1298" marR="71298" marT="35649" marB="3564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400"/>
                        <a:t>Primer Orador Favorable - Primer Orador Desfavorable</a:t>
                      </a:r>
                      <a:br>
                        <a:rPr lang="es-PE" sz="1400"/>
                      </a:br>
                      <a:endParaRPr lang="es-PE" sz="140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1298" marR="71298" marT="35649" marB="35649" anchor="ctr"/>
                </a:tc>
              </a:tr>
              <a:tr h="9268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400"/>
                        <a:t>Primeras argumentaciones</a:t>
                      </a:r>
                      <a:br>
                        <a:rPr lang="es-PE" sz="1400"/>
                      </a:br>
                      <a:endParaRPr lang="es-PE" sz="140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1298" marR="71298" marT="35649" marB="3564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400"/>
                        <a:t>Segundo Orador Favorable - Segundo Orador Desfavorable</a:t>
                      </a:r>
                      <a:br>
                        <a:rPr lang="es-PE" sz="1400"/>
                      </a:br>
                      <a:endParaRPr lang="es-PE" sz="140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1298" marR="71298" marT="35649" marB="35649" anchor="ctr"/>
                </a:tc>
              </a:tr>
              <a:tr h="7129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400"/>
                        <a:t>Nuevas argumentaciones</a:t>
                      </a:r>
                      <a:br>
                        <a:rPr lang="es-PE" sz="1400"/>
                      </a:br>
                      <a:endParaRPr lang="es-PE" sz="140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1298" marR="71298" marT="35649" marB="3564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400"/>
                        <a:t>Tercer Orador Favorable - Tercer Orador Desfavorable</a:t>
                      </a:r>
                      <a:br>
                        <a:rPr lang="es-PE" sz="1400"/>
                      </a:br>
                      <a:endParaRPr lang="es-PE" sz="140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1298" marR="71298" marT="35649" marB="35649" anchor="ctr"/>
                </a:tc>
              </a:tr>
              <a:tr h="9268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400"/>
                        <a:t>Conclusiones del debate</a:t>
                      </a:r>
                      <a:br>
                        <a:rPr lang="es-PE" sz="1400"/>
                      </a:br>
                      <a:endParaRPr lang="es-PE" sz="140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1298" marR="71298" marT="35649" marB="3564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400" dirty="0"/>
                        <a:t>Primer Orador Favorable - Segundo Orador Desfavorable</a:t>
                      </a:r>
                      <a:br>
                        <a:rPr lang="es-PE" sz="1400" dirty="0"/>
                      </a:br>
                      <a:endParaRPr lang="es-PE" sz="14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1298" marR="71298" marT="35649" marB="35649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rapecio"/>
          <p:cNvSpPr/>
          <p:nvPr/>
        </p:nvSpPr>
        <p:spPr bwMode="auto">
          <a:xfrm>
            <a:off x="642938" y="1643063"/>
            <a:ext cx="8072437" cy="4500562"/>
          </a:xfrm>
          <a:prstGeom prst="trapezoid">
            <a:avLst>
              <a:gd name="adj" fmla="val 16534"/>
            </a:avLst>
          </a:prstGeom>
          <a:solidFill>
            <a:schemeClr val="accent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0" hangingPunct="0">
              <a:defRPr/>
            </a:pPr>
            <a:endParaRPr kumimoji="1" lang="es-PE" sz="2400">
              <a:latin typeface="Tahoma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27100" y="500063"/>
            <a:ext cx="6859588" cy="73818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s-ES_tradnl" dirty="0" smtClean="0"/>
              <a:t>4.4. DEBATE CLÁSICO</a:t>
            </a:r>
            <a:endParaRPr lang="es-PE" dirty="0"/>
          </a:p>
        </p:txBody>
      </p:sp>
      <p:sp>
        <p:nvSpPr>
          <p:cNvPr id="14340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PE" sz="1600" smtClean="0"/>
              <a:t>Pese a la paradoja que nos presenta su nombre, se trata de un estilo </a:t>
            </a:r>
            <a:r>
              <a:rPr lang="es-PE" sz="1600" smtClean="0">
                <a:solidFill>
                  <a:srgbClr val="FF0000"/>
                </a:solidFill>
              </a:rPr>
              <a:t>relativamente nuevo</a:t>
            </a:r>
            <a:r>
              <a:rPr lang="es-PE" sz="1600" smtClean="0"/>
              <a:t> (Minnessota.) </a:t>
            </a:r>
          </a:p>
          <a:p>
            <a:pPr eaLnBrk="1" hangingPunct="1"/>
            <a:r>
              <a:rPr lang="es-PE" sz="1600" smtClean="0"/>
              <a:t>Surge en respuesta a la creciente complejidad del debate político,  del que se pensaba que se había convertido en un subgénero excesivamente especializados.</a:t>
            </a:r>
          </a:p>
          <a:p>
            <a:pPr eaLnBrk="1" hangingPunct="1"/>
            <a:r>
              <a:rPr lang="es-PE" sz="1600" smtClean="0"/>
              <a:t>Su </a:t>
            </a:r>
            <a:r>
              <a:rPr lang="es-PE" sz="1600" b="1" smtClean="0">
                <a:solidFill>
                  <a:srgbClr val="FF0000"/>
                </a:solidFill>
              </a:rPr>
              <a:t>estructura es semejante a la del Debate político</a:t>
            </a:r>
            <a:r>
              <a:rPr lang="es-PE" sz="1600" smtClean="0"/>
              <a:t>. Sus reglas se centran en el uso de la lógica retórica y en la conexión con la realidad.</a:t>
            </a:r>
          </a:p>
          <a:p>
            <a:pPr algn="just" eaLnBrk="1" hangingPunct="1"/>
            <a:r>
              <a:rPr lang="es-PE" sz="1600" b="1" smtClean="0">
                <a:solidFill>
                  <a:srgbClr val="FF0000"/>
                </a:solidFill>
              </a:rPr>
              <a:t>A diferencia </a:t>
            </a:r>
            <a:r>
              <a:rPr lang="es-PE" sz="1600" smtClean="0"/>
              <a:t>también del Debate político, en el que cada Favorable propone un plan nuevo, el debate clásico es más sencillo: </a:t>
            </a:r>
            <a:r>
              <a:rPr lang="es-PE" sz="1600" b="1" smtClean="0">
                <a:solidFill>
                  <a:srgbClr val="FF0000"/>
                </a:solidFill>
              </a:rPr>
              <a:t>una proposición que se decide al principio del periodo de sesiones se convierte en el tema de discusión de todos los debates,</a:t>
            </a:r>
            <a:r>
              <a:rPr lang="es-PE" sz="1600" smtClean="0"/>
              <a:t> centrados en defender o en oponerse a esa proposición. Así, se le presta más atención a la profundidad de los razonamientos que a su amplitud.</a:t>
            </a:r>
          </a:p>
          <a:p>
            <a:pPr algn="just" eaLnBrk="1" hangingPunct="1"/>
            <a:r>
              <a:rPr lang="es-PE" sz="1600" smtClean="0"/>
              <a:t>A veces, recibe el nombre de Debate político simple ("Policy Lite").</a:t>
            </a:r>
            <a:r>
              <a:rPr lang="es-PE" smtClean="0"/>
              <a:t/>
            </a:r>
            <a:br>
              <a:rPr lang="es-PE" smtClean="0"/>
            </a:br>
            <a:endParaRPr lang="es-P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Llamada de flecha izquierda y derecha"/>
          <p:cNvSpPr/>
          <p:nvPr/>
        </p:nvSpPr>
        <p:spPr bwMode="auto">
          <a:xfrm>
            <a:off x="428625" y="1643063"/>
            <a:ext cx="8643938" cy="4357687"/>
          </a:xfrm>
          <a:prstGeom prst="leftRightArrowCallout">
            <a:avLst>
              <a:gd name="adj1" fmla="val 25000"/>
              <a:gd name="adj2" fmla="val 25000"/>
              <a:gd name="adj3" fmla="val 11909"/>
              <a:gd name="adj4" fmla="val 77434"/>
            </a:avLst>
          </a:prstGeom>
          <a:solidFill>
            <a:schemeClr val="accent6">
              <a:lumMod val="20000"/>
              <a:lumOff val="80000"/>
            </a:schemeClr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0" hangingPunct="0">
              <a:defRPr/>
            </a:pPr>
            <a:endParaRPr kumimoji="1" lang="es-PE" sz="2400">
              <a:latin typeface="Tahoma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5663" y="571500"/>
            <a:ext cx="6859587" cy="71437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s-PE" dirty="0" smtClean="0"/>
              <a:t>4.5. DEBATE LINCOLN-DOUGLAS</a:t>
            </a:r>
            <a:endParaRPr lang="es-PE" dirty="0"/>
          </a:p>
        </p:txBody>
      </p:sp>
      <p:sp>
        <p:nvSpPr>
          <p:cNvPr id="15364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PE" sz="1800" smtClean="0"/>
              <a:t>Toma su nombre de los debates de Lincoln y Douglas en 1858. </a:t>
            </a:r>
          </a:p>
          <a:p>
            <a:pPr eaLnBrk="1" hangingPunct="1"/>
            <a:r>
              <a:rPr lang="es-PE" sz="1800" smtClean="0"/>
              <a:t>Consta de </a:t>
            </a:r>
            <a:r>
              <a:rPr lang="es-PE" sz="1800" b="1" smtClean="0">
                <a:solidFill>
                  <a:srgbClr val="FF0000"/>
                </a:solidFill>
              </a:rPr>
              <a:t>dos participantes </a:t>
            </a:r>
            <a:r>
              <a:rPr lang="es-PE" sz="1800" smtClean="0"/>
              <a:t>que se enfrentan en una cuestión basada en </a:t>
            </a:r>
            <a:r>
              <a:rPr lang="es-PE" sz="1800" b="1" smtClean="0">
                <a:solidFill>
                  <a:srgbClr val="FF0000"/>
                </a:solidFill>
              </a:rPr>
              <a:t>valores filosóficos</a:t>
            </a:r>
            <a:r>
              <a:rPr lang="es-PE" sz="1800" smtClean="0"/>
              <a:t>. </a:t>
            </a:r>
          </a:p>
          <a:p>
            <a:pPr eaLnBrk="1" hangingPunct="1"/>
            <a:r>
              <a:rPr lang="es-PE" sz="1800" smtClean="0"/>
              <a:t>La mayor parte de las veces, se trata de poner en cuestión </a:t>
            </a:r>
            <a:r>
              <a:rPr lang="es-PE" sz="1800" b="1" smtClean="0">
                <a:solidFill>
                  <a:srgbClr val="FF0000"/>
                </a:solidFill>
              </a:rPr>
              <a:t>un valor central y uno pragmático</a:t>
            </a:r>
            <a:r>
              <a:rPr lang="es-PE" sz="1800" smtClean="0"/>
              <a:t>: el central representa el mayor bien que puede alcanzarse con una decisión determinada; el pragmático, la mejor manera de alcanzar el central o de medir quién llega mejor al valor central. </a:t>
            </a:r>
          </a:p>
          <a:p>
            <a:pPr eaLnBrk="1" hangingPunct="1"/>
            <a:r>
              <a:rPr lang="es-PE" sz="1800" smtClean="0"/>
              <a:t>Se parece bastante al cruce de argumentos, sobre todo en la </a:t>
            </a:r>
            <a:r>
              <a:rPr lang="es-PE" sz="1800" b="1" smtClean="0">
                <a:solidFill>
                  <a:srgbClr val="FF0000"/>
                </a:solidFill>
              </a:rPr>
              <a:t>velocidad de las intervenciones</a:t>
            </a:r>
            <a:r>
              <a:rPr lang="es-PE" sz="1800" smtClean="0"/>
              <a:t>. Es habitual que, en los torneos de debate, se enfrenten los contendientes con un debate político y con un Lincoln-Douglas en distintos momentos de la competición.</a:t>
            </a:r>
            <a:br>
              <a:rPr lang="es-PE" sz="1800" smtClean="0"/>
            </a:br>
            <a:r>
              <a:rPr lang="es-PE" sz="1800" smtClean="0"/>
              <a:t/>
            </a:r>
            <a:br>
              <a:rPr lang="es-PE" sz="1800" smtClean="0"/>
            </a:br>
            <a:endParaRPr lang="es-PE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Llamada de flecha a la derecha"/>
          <p:cNvSpPr/>
          <p:nvPr/>
        </p:nvSpPr>
        <p:spPr bwMode="auto">
          <a:xfrm>
            <a:off x="1071563" y="1643063"/>
            <a:ext cx="8072437" cy="4714875"/>
          </a:xfrm>
          <a:prstGeom prst="rightArrowCallout">
            <a:avLst/>
          </a:prstGeom>
          <a:solidFill>
            <a:schemeClr val="tx1">
              <a:lumMod val="20000"/>
              <a:lumOff val="80000"/>
            </a:schemeClr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0" hangingPunct="0">
              <a:defRPr/>
            </a:pPr>
            <a:endParaRPr kumimoji="1" lang="es-PE" sz="2400">
              <a:latin typeface="Tahoma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5813" y="381000"/>
            <a:ext cx="6859587" cy="762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s-ES_tradnl" dirty="0" smtClean="0"/>
              <a:t>4.6. DEBATE IMPROVISADO</a:t>
            </a:r>
            <a:endParaRPr lang="es-PE" dirty="0"/>
          </a:p>
        </p:txBody>
      </p:sp>
      <p:sp>
        <p:nvSpPr>
          <p:cNvPr id="16388" name="2 Marcador de contenido"/>
          <p:cNvSpPr>
            <a:spLocks noGrp="1"/>
          </p:cNvSpPr>
          <p:nvPr>
            <p:ph idx="1"/>
          </p:nvPr>
        </p:nvSpPr>
        <p:spPr>
          <a:xfrm>
            <a:off x="1371600" y="2033588"/>
            <a:ext cx="4557713" cy="4110037"/>
          </a:xfrm>
        </p:spPr>
        <p:txBody>
          <a:bodyPr/>
          <a:lstStyle/>
          <a:p>
            <a:pPr eaLnBrk="1" hangingPunct="1"/>
            <a:r>
              <a:rPr lang="es-PE" sz="1600" smtClean="0"/>
              <a:t>En comparación con los subgéneros vistos hasta ahora, se trata de un tipo de debate bastante</a:t>
            </a:r>
            <a:r>
              <a:rPr lang="es-PE" sz="1600" b="1" smtClean="0">
                <a:solidFill>
                  <a:srgbClr val="FF0000"/>
                </a:solidFill>
              </a:rPr>
              <a:t> informal</a:t>
            </a:r>
            <a:r>
              <a:rPr lang="es-PE" sz="1600" smtClean="0"/>
              <a:t>. </a:t>
            </a:r>
          </a:p>
          <a:p>
            <a:pPr eaLnBrk="1" hangingPunct="1"/>
            <a:r>
              <a:rPr lang="es-PE" sz="1600" b="1" smtClean="0">
                <a:solidFill>
                  <a:srgbClr val="FF0000"/>
                </a:solidFill>
              </a:rPr>
              <a:t>El tema</a:t>
            </a:r>
            <a:r>
              <a:rPr lang="es-PE" sz="1600" b="1" smtClean="0"/>
              <a:t> </a:t>
            </a:r>
            <a:r>
              <a:rPr lang="es-PE" sz="1600" smtClean="0"/>
              <a:t>se le da a los intervinientes </a:t>
            </a:r>
            <a:r>
              <a:rPr lang="es-PE" sz="1600" b="1" smtClean="0">
                <a:solidFill>
                  <a:srgbClr val="FF0000"/>
                </a:solidFill>
              </a:rPr>
              <a:t>quince o veinte minutos </a:t>
            </a:r>
            <a:r>
              <a:rPr lang="es-PE" sz="1600" smtClean="0"/>
              <a:t>antes del inicio. </a:t>
            </a:r>
          </a:p>
          <a:p>
            <a:pPr algn="just" eaLnBrk="1" hangingPunct="1"/>
            <a:r>
              <a:rPr lang="es-PE" sz="1600" smtClean="0"/>
              <a:t>La estructura es </a:t>
            </a:r>
            <a:r>
              <a:rPr lang="es-PE" sz="1600" b="1" smtClean="0">
                <a:solidFill>
                  <a:srgbClr val="FF0000"/>
                </a:solidFill>
              </a:rPr>
              <a:t>sencilla</a:t>
            </a:r>
            <a:r>
              <a:rPr lang="es-PE" sz="1600" smtClean="0"/>
              <a:t>: los miembros de cada equipo tienen cinco minutos para exponer sus puntos de vista, siempre alternando las intervenciones de uno y otro equipo. </a:t>
            </a:r>
          </a:p>
          <a:p>
            <a:pPr algn="just" eaLnBrk="1" hangingPunct="1"/>
            <a:r>
              <a:rPr lang="es-PE" sz="1600" smtClean="0"/>
              <a:t>Sigue a esto un periodo de diez minutos para discutir abiertamente (cruce de argumentos), cinco minutos de pausa (sobre todo, para preparar las respuestas) y cuatro minutos para que cada equipo exponga la refutación.</a:t>
            </a:r>
            <a:br>
              <a:rPr lang="es-PE" sz="1600" smtClean="0"/>
            </a:br>
            <a:r>
              <a:rPr lang="es-PE" smtClean="0"/>
              <a:t/>
            </a:r>
            <a:br>
              <a:rPr lang="es-PE" smtClean="0"/>
            </a:br>
            <a:endParaRPr lang="es-P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odecágono"/>
          <p:cNvSpPr/>
          <p:nvPr/>
        </p:nvSpPr>
        <p:spPr bwMode="auto">
          <a:xfrm>
            <a:off x="1143000" y="1785938"/>
            <a:ext cx="6572250" cy="4214812"/>
          </a:xfrm>
          <a:prstGeom prst="dodecago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/>
          <a:lstStyle/>
          <a:p>
            <a:pPr eaLnBrk="0" hangingPunct="0">
              <a:defRPr/>
            </a:pPr>
            <a:endParaRPr kumimoji="1" lang="es-PE" sz="2400">
              <a:solidFill>
                <a:schemeClr val="tx1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500" y="381000"/>
            <a:ext cx="6859588" cy="8334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s-ES_tradnl" dirty="0" smtClean="0"/>
              <a:t>4.7. DEBATE PÚBLICO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85875" y="2447925"/>
            <a:ext cx="6200775" cy="4267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s-PE" sz="1800" dirty="0" smtClean="0"/>
              <a:t>En 2002, la </a:t>
            </a:r>
            <a:r>
              <a:rPr lang="es-PE" sz="1800" dirty="0" err="1" smtClean="0"/>
              <a:t>National</a:t>
            </a:r>
            <a:r>
              <a:rPr lang="es-PE" sz="1800" dirty="0" smtClean="0"/>
              <a:t> </a:t>
            </a:r>
            <a:r>
              <a:rPr lang="es-PE" sz="1800" dirty="0" err="1" smtClean="0"/>
              <a:t>Forensic</a:t>
            </a:r>
            <a:r>
              <a:rPr lang="es-PE" sz="1800" dirty="0" smtClean="0"/>
              <a:t> League inventó               un tipo de debate en el que se les enseña a los estudiantes a discutir de modo que pueda ser </a:t>
            </a:r>
            <a:r>
              <a:rPr lang="es-PE" sz="1800" b="1" dirty="0" smtClean="0">
                <a:solidFill>
                  <a:srgbClr val="FF0000"/>
                </a:solidFill>
              </a:rPr>
              <a:t>entendido por gente sin preparación previa. </a:t>
            </a:r>
          </a:p>
          <a:p>
            <a:pPr algn="ctr" eaLnBrk="1" hangingPunct="1">
              <a:defRPr/>
            </a:pPr>
            <a:r>
              <a:rPr lang="es-PE" sz="1800" dirty="0" smtClean="0"/>
              <a:t>Se combinan aspectos </a:t>
            </a:r>
            <a:r>
              <a:rPr lang="es-PE" sz="1800" b="1" dirty="0" smtClean="0">
                <a:solidFill>
                  <a:srgbClr val="FF0000"/>
                </a:solidFill>
              </a:rPr>
              <a:t>del debate político y del Lincoln-Douglas,</a:t>
            </a:r>
            <a:r>
              <a:rPr lang="es-PE" sz="1800" dirty="0" smtClean="0"/>
              <a:t> aunque </a:t>
            </a:r>
            <a:r>
              <a:rPr lang="es-PE" sz="1800" b="1" dirty="0" smtClean="0"/>
              <a:t>los tiempos de intervención son menores</a:t>
            </a:r>
            <a:r>
              <a:rPr lang="es-PE" sz="1800" dirty="0" smtClean="0"/>
              <a:t> y se pone especial interés en que se utilice </a:t>
            </a:r>
            <a:r>
              <a:rPr lang="es-PE" sz="1800" b="1" dirty="0" smtClean="0">
                <a:solidFill>
                  <a:srgbClr val="FF0000"/>
                </a:solidFill>
              </a:rPr>
              <a:t>la brevedad y la elocuencia</a:t>
            </a:r>
            <a:r>
              <a:rPr lang="es-PE" sz="1800" dirty="0" smtClean="0"/>
              <a:t> más que la investigación exhaustiva y la argumentación técnica.</a:t>
            </a:r>
            <a:br>
              <a:rPr lang="es-PE" sz="1800" dirty="0" smtClean="0"/>
            </a:br>
            <a:endParaRPr lang="es-PE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69913" y="381000"/>
            <a:ext cx="6859587" cy="8334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s-ES_tradnl" dirty="0" smtClean="0"/>
              <a:t>5. TÉCNICAS</a:t>
            </a:r>
            <a:endParaRPr lang="es-PE" dirty="0"/>
          </a:p>
        </p:txBody>
      </p:sp>
      <p:sp>
        <p:nvSpPr>
          <p:cNvPr id="1843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s-ES_tradnl" sz="2000" smtClean="0"/>
              <a:t>    Existen numerosas formas de presentar nuestros argumentos, aquí algunas de ellas:</a:t>
            </a:r>
          </a:p>
          <a:p>
            <a:pPr eaLnBrk="1" hangingPunct="1"/>
            <a:r>
              <a:rPr lang="es-ES_tradnl" sz="2000" smtClean="0"/>
              <a:t>Del condicionamiento y descargo</a:t>
            </a:r>
          </a:p>
          <a:p>
            <a:pPr eaLnBrk="1" hangingPunct="1"/>
            <a:r>
              <a:rPr lang="es-ES_tradnl" sz="2000" smtClean="0"/>
              <a:t>De la evasión y olvido.</a:t>
            </a:r>
          </a:p>
          <a:p>
            <a:pPr eaLnBrk="1" hangingPunct="1"/>
            <a:r>
              <a:rPr lang="es-ES_tradnl" sz="2000" smtClean="0"/>
              <a:t>Del calificativo y traspaso</a:t>
            </a:r>
          </a:p>
          <a:p>
            <a:pPr eaLnBrk="1" hangingPunct="1"/>
            <a:r>
              <a:rPr lang="es-ES_tradnl" sz="2000" smtClean="0"/>
              <a:t>Del apoyo psicológico</a:t>
            </a:r>
          </a:p>
          <a:p>
            <a:pPr eaLnBrk="1" hangingPunct="1"/>
            <a:r>
              <a:rPr lang="es-ES_tradnl" sz="2000" smtClean="0"/>
              <a:t>De la parte al todo.</a:t>
            </a:r>
          </a:p>
          <a:p>
            <a:pPr eaLnBrk="1" hangingPunct="1"/>
            <a:r>
              <a:rPr lang="es-ES_tradnl" sz="2000" smtClean="0"/>
              <a:t>De la apuesta o desafío</a:t>
            </a:r>
          </a:p>
          <a:p>
            <a:pPr eaLnBrk="1" hangingPunct="1"/>
            <a:r>
              <a:rPr lang="es-ES_tradnl" sz="2000" smtClean="0"/>
              <a:t>De la causa falsa</a:t>
            </a:r>
          </a:p>
          <a:p>
            <a:pPr eaLnBrk="1" hangingPunct="1"/>
            <a:r>
              <a:rPr lang="es-ES_tradnl" sz="2000" smtClean="0"/>
              <a:t>De la pregunta compleja</a:t>
            </a:r>
          </a:p>
          <a:p>
            <a:pPr eaLnBrk="1" hangingPunct="1"/>
            <a:r>
              <a:rPr lang="es-ES_tradnl" sz="2000" smtClean="0"/>
              <a:t>Del argumento contra persona</a:t>
            </a:r>
          </a:p>
          <a:p>
            <a:pPr eaLnBrk="1" hangingPunct="1"/>
            <a:r>
              <a:rPr lang="es-ES_tradnl" sz="2000" smtClean="0"/>
              <a:t>Del llamado al sentimiento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457200" y="1428750"/>
            <a:ext cx="4040188" cy="7461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s-ES_tradnl" dirty="0" smtClean="0"/>
              <a:t>Del condicionamiento y descargo</a:t>
            </a:r>
            <a:endParaRPr lang="es-PE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 eaLnBrk="1" hangingPunct="1">
              <a:defRPr/>
            </a:pPr>
            <a:r>
              <a:rPr lang="es-ES_tradnl" sz="2000" dirty="0" smtClean="0"/>
              <a:t>Fórmula “Si…;pero…”</a:t>
            </a:r>
          </a:p>
          <a:p>
            <a:pPr algn="just" eaLnBrk="1" hangingPunct="1">
              <a:defRPr/>
            </a:pPr>
            <a:r>
              <a:rPr lang="es-ES_tradnl" sz="2000" dirty="0" smtClean="0"/>
              <a:t>Se acepta la acusación pero se hace el descargo.</a:t>
            </a:r>
          </a:p>
          <a:p>
            <a:pPr algn="just" eaLnBrk="1" hangingPunct="1">
              <a:buFontTx/>
              <a:buNone/>
              <a:defRPr/>
            </a:pPr>
            <a:r>
              <a:rPr lang="es-ES_tradnl" sz="2000" i="1" dirty="0" smtClean="0"/>
              <a:t>    </a:t>
            </a:r>
            <a:r>
              <a:rPr lang="es-ES_tradnl" sz="1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es verdad que en aquella ocasión apoyamos al dictador, pero también es verdad que los hicimos porque era la única forma de garantizar la supervivencia de la nación…</a:t>
            </a:r>
            <a:endParaRPr lang="es-PE" sz="1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428750"/>
            <a:ext cx="4041775" cy="7461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s-ES_tradnl" dirty="0" smtClean="0"/>
              <a:t>De la evasión y olvido</a:t>
            </a:r>
            <a:endParaRPr lang="es-PE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 dirty="0" smtClean="0"/>
              <a:t>Evadir una respuesta postergándola, para “más adelante”.</a:t>
            </a:r>
          </a:p>
          <a:p>
            <a:pPr eaLnBrk="1" hangingPunct="1">
              <a:buFontTx/>
              <a:buNone/>
              <a:defRPr/>
            </a:pPr>
            <a:r>
              <a:rPr lang="es-ES_tradnl" i="1" dirty="0" smtClean="0">
                <a:solidFill>
                  <a:srgbClr val="002060"/>
                </a:solidFill>
              </a:rPr>
              <a:t>    </a:t>
            </a:r>
            <a:r>
              <a:rPr lang="es-ES_tradnl" sz="1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interesante pregunta, la formulada por mi contrincante, tanto que la desarrollaremos con mayor amplitud en…</a:t>
            </a:r>
            <a:endParaRPr lang="es-PE" sz="1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428750"/>
            <a:ext cx="4040188" cy="7461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s-ES_tradnl" dirty="0" smtClean="0"/>
              <a:t>Del calificativo y traspaso</a:t>
            </a:r>
            <a:endParaRPr lang="es-PE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 dirty="0" smtClean="0"/>
              <a:t>Recibir la pregunta, dándole un calificativo para luego pasársela al auditorio.</a:t>
            </a:r>
          </a:p>
          <a:p>
            <a:pPr eaLnBrk="1" hangingPunct="1">
              <a:defRPr/>
            </a:pPr>
            <a:r>
              <a:rPr lang="es-ES_tradnl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pregunta está un poco distante del tema, pero, dado que tiene alguna importancia, quiero invitar al público que opine sobre esto…</a:t>
            </a:r>
            <a:r>
              <a:rPr lang="es-ES_tradn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P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428750"/>
            <a:ext cx="4041775" cy="7461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s-ES_tradnl" dirty="0" smtClean="0"/>
              <a:t>Del apoyo psicológico</a:t>
            </a:r>
            <a:endParaRPr lang="es-PE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 dirty="0" smtClean="0"/>
              <a:t>Afianzar la credulidad del auditorio apelando a autoridades psicológicas tales como: Dios, Biblia, autores, científicos, eruditos, etc.</a:t>
            </a:r>
          </a:p>
          <a:p>
            <a:pPr eaLnBrk="1" hangingPunct="1">
              <a:defRPr/>
            </a:pPr>
            <a:r>
              <a:rPr lang="es-ES_tradnl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Desde que Einstein desarrollo su “Teoría de la Relatividad” ya no hay nada absoluto.</a:t>
            </a:r>
            <a:endParaRPr lang="es-PE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s-ES_tradnl" dirty="0" smtClean="0"/>
              <a:t>De la parte al todo</a:t>
            </a:r>
            <a:endParaRPr lang="es-PE" dirty="0"/>
          </a:p>
        </p:txBody>
      </p:sp>
      <p:sp>
        <p:nvSpPr>
          <p:cNvPr id="21508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Atacar particularizando e imponer generalizando.</a:t>
            </a:r>
          </a:p>
          <a:p>
            <a:pPr eaLnBrk="1" hangingPunct="1"/>
            <a:r>
              <a:rPr lang="es-ES_tradnl" sz="2000" b="1" i="1" smtClean="0">
                <a:solidFill>
                  <a:srgbClr val="002060"/>
                </a:solidFill>
              </a:rPr>
              <a:t>El señor X, conocido dirigente del partido Z, hace un año fue enjuiciado y condenado por narcotráfico; pero gracias a sus influencias partidiarias, hoy está libre ¿De qué moralidad, entonces nos hablan los miembros del partido Z?</a:t>
            </a:r>
            <a:endParaRPr lang="es-PE" sz="2000" b="1" i="1" smtClean="0">
              <a:solidFill>
                <a:srgbClr val="002060"/>
              </a:solidFill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s-ES_tradnl" dirty="0" smtClean="0"/>
              <a:t>De la apuesta o desafío</a:t>
            </a:r>
            <a:endParaRPr lang="es-PE" dirty="0"/>
          </a:p>
        </p:txBody>
      </p:sp>
      <p:sp>
        <p:nvSpPr>
          <p:cNvPr id="21510" name="5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r>
              <a:rPr lang="es-ES_tradnl" sz="2000" b="1" i="1" smtClean="0">
                <a:solidFill>
                  <a:srgbClr val="002060"/>
                </a:solidFill>
              </a:rPr>
              <a:t>Al congresista X le apostaría el sueldo de un mes, en beneficio del “Hogar de la niña”, a que los resultados de esta ley no serán los que él predice.</a:t>
            </a:r>
          </a:p>
          <a:p>
            <a:pPr eaLnBrk="1" hangingPunct="1"/>
            <a:r>
              <a:rPr lang="es-ES_tradnl" sz="2000" b="1" i="1" smtClean="0">
                <a:solidFill>
                  <a:srgbClr val="002060"/>
                </a:solidFill>
              </a:rPr>
              <a:t>Ciertamente, la brujería no existe… [Arroja al suelo, con menosprecio, el amuleto]… Yo reto a los que se llaman brujos que me conviertan en sapos…</a:t>
            </a:r>
            <a:endParaRPr lang="es-PE" sz="2000" b="1" i="1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C:\Documents and Settings\Liliana\Configuración local\Archivos temporales de Internet\Content.IE5\L56CXV45\MPj0439345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7325" y="428625"/>
            <a:ext cx="6400800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722313" y="3263900"/>
            <a:ext cx="7772400" cy="95091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s-ES_tradnl" dirty="0" smtClean="0"/>
              <a:t>i. El debate</a:t>
            </a:r>
            <a:endParaRPr lang="es-PE" dirty="0"/>
          </a:p>
        </p:txBody>
      </p:sp>
      <p:sp>
        <p:nvSpPr>
          <p:cNvPr id="4100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s-ES_tradnl" dirty="0" smtClean="0"/>
              <a:t>De la causa falsa </a:t>
            </a:r>
            <a:endParaRPr lang="es-PE" dirty="0"/>
          </a:p>
        </p:txBody>
      </p:sp>
      <p:sp>
        <p:nvSpPr>
          <p:cNvPr id="22532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Falacia que consiste en atribuir a un hecho o fenómeno causas que no le corresponden.</a:t>
            </a:r>
          </a:p>
          <a:p>
            <a:pPr eaLnBrk="1" hangingPunct="1"/>
            <a:r>
              <a:rPr lang="es-ES_tradnl" sz="2000" b="1" i="1" smtClean="0">
                <a:solidFill>
                  <a:srgbClr val="002060"/>
                </a:solidFill>
              </a:rPr>
              <a:t>A nuestro compañero X, la venganza política lo encerró tras las rejas… [cuando fue condenado porque defraudó al fisco]</a:t>
            </a:r>
            <a:endParaRPr lang="es-PE" sz="2000" b="1" i="1" smtClean="0">
              <a:solidFill>
                <a:srgbClr val="002060"/>
              </a:solidFill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s-ES_tradnl" dirty="0" smtClean="0"/>
              <a:t>De la pregunta compleja</a:t>
            </a:r>
            <a:endParaRPr lang="es-PE" dirty="0"/>
          </a:p>
        </p:txBody>
      </p:sp>
      <p:sp>
        <p:nvSpPr>
          <p:cNvPr id="22534" name="5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Una pregunta con varios aspectos y exigir una sola respuesta.</a:t>
            </a:r>
          </a:p>
          <a:p>
            <a:pPr eaLnBrk="1" hangingPunct="1"/>
            <a:r>
              <a:rPr lang="es-ES_tradnl" sz="2000" b="1" i="1" smtClean="0">
                <a:solidFill>
                  <a:srgbClr val="002060"/>
                </a:solidFill>
              </a:rPr>
              <a:t>Si eres peruano, tienes que apoyar al Presidente del Perú ¿sí o no?</a:t>
            </a:r>
          </a:p>
          <a:p>
            <a:pPr eaLnBrk="1" hangingPunct="1"/>
            <a:endParaRPr lang="es-P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428750"/>
            <a:ext cx="4040188" cy="7461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s-ES_tradnl" dirty="0" smtClean="0"/>
              <a:t>Del argumento contra persona</a:t>
            </a:r>
            <a:endParaRPr lang="es-PE" dirty="0"/>
          </a:p>
        </p:txBody>
      </p:sp>
      <p:sp>
        <p:nvSpPr>
          <p:cNvPr id="23556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Argumentar contra la persona, destapando sus debilidades, en vez de refutar sus ideas.</a:t>
            </a:r>
          </a:p>
          <a:p>
            <a:pPr eaLnBrk="1" hangingPunct="1"/>
            <a:r>
              <a:rPr lang="es-ES_tradnl" sz="2000" b="1" i="1" smtClean="0">
                <a:solidFill>
                  <a:srgbClr val="002060"/>
                </a:solidFill>
              </a:rPr>
              <a:t>El señor X no tiene autoridad moral para hablar del tema, pues todos sabemos que su padre está relacionado con la corruptela del anterior gobierno…</a:t>
            </a:r>
            <a:endParaRPr lang="es-PE" sz="2000" b="1" i="1" smtClean="0">
              <a:solidFill>
                <a:srgbClr val="002060"/>
              </a:solidFill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428750"/>
            <a:ext cx="4041775" cy="7461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s-ES_tradnl" dirty="0" smtClean="0"/>
              <a:t>Del llamado al sentimiento</a:t>
            </a:r>
            <a:endParaRPr lang="es-PE" dirty="0"/>
          </a:p>
        </p:txBody>
      </p:sp>
      <p:sp>
        <p:nvSpPr>
          <p:cNvPr id="23558" name="5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Obtener la aprobación del auditorio apelando a la piedad, misericordia o simpatía.</a:t>
            </a:r>
          </a:p>
          <a:p>
            <a:pPr eaLnBrk="1" hangingPunct="1"/>
            <a:r>
              <a:rPr lang="es-ES_tradnl" sz="2000" b="1" i="1" smtClean="0">
                <a:solidFill>
                  <a:srgbClr val="002060"/>
                </a:solidFill>
              </a:rPr>
              <a:t>Se acusa injustamente al señor X, sin pensar en el daño irreparable que se le está causando a sus menores hijas y a su esposa, que padece de una rara cardiopatía… </a:t>
            </a:r>
            <a:endParaRPr lang="es-PE" sz="2000" b="1" i="1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1350" y="428625"/>
            <a:ext cx="6859588" cy="85725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s-ES_tradnl" dirty="0" smtClean="0"/>
              <a:t>6. NORMAS</a:t>
            </a:r>
            <a:endParaRPr lang="es-PE" dirty="0"/>
          </a:p>
        </p:txBody>
      </p:sp>
      <p:sp>
        <p:nvSpPr>
          <p:cNvPr id="2457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El debate como acto público y evento intelectual. Debe respetar una serie de normas que permitan el intercambio alturado y veraz de opiniones y argumentos. Estas normas pueden aplicarse en tres situaciones:</a:t>
            </a:r>
          </a:p>
          <a:p>
            <a:pPr lvl="1" eaLnBrk="1" hangingPunct="1"/>
            <a:r>
              <a:rPr lang="es-ES_tradnl" smtClean="0"/>
              <a:t>Para su preparación</a:t>
            </a:r>
          </a:p>
          <a:p>
            <a:pPr lvl="1" eaLnBrk="1" hangingPunct="1"/>
            <a:r>
              <a:rPr lang="es-ES_tradnl" smtClean="0"/>
              <a:t>Realización </a:t>
            </a:r>
          </a:p>
          <a:p>
            <a:pPr lvl="1" eaLnBrk="1" hangingPunct="1"/>
            <a:r>
              <a:rPr lang="es-ES_tradnl" smtClean="0"/>
              <a:t>Recomendaciones generales</a:t>
            </a:r>
            <a:endParaRPr lang="es-P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500" y="381000"/>
            <a:ext cx="6859588" cy="8334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s-ES_tradnl" dirty="0" smtClean="0"/>
              <a:t>6.1. PARA SU PREPARACIÓN</a:t>
            </a:r>
            <a:endParaRPr lang="es-PE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371600" y="1676400"/>
          <a:ext cx="6858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63" y="381000"/>
            <a:ext cx="6859587" cy="8334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s-ES_tradnl" dirty="0" smtClean="0"/>
              <a:t>6.2. PARA SU REALIZACIÓN</a:t>
            </a:r>
            <a:endParaRPr lang="es-PE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371600" y="1676400"/>
          <a:ext cx="6858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375" y="381000"/>
            <a:ext cx="6859588" cy="762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s-ES_tradnl" dirty="0" smtClean="0"/>
              <a:t>6.3. RECOMENDACIONES</a:t>
            </a:r>
            <a:endParaRPr lang="es-PE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371600" y="1676400"/>
          <a:ext cx="6858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785786" y="1676400"/>
          <a:ext cx="7443814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 and Settings\Liliana\Configuración local\Archivos temporales de Internet\Content.IE5\146K55G2\MPj0422638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1000125"/>
            <a:ext cx="7734300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722313" y="4406900"/>
            <a:ext cx="7772400" cy="95091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s-ES" dirty="0"/>
              <a:t>Exposición  Académica</a:t>
            </a:r>
          </a:p>
        </p:txBody>
      </p:sp>
      <p:sp>
        <p:nvSpPr>
          <p:cNvPr id="29700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Pergamino horizontal"/>
          <p:cNvSpPr/>
          <p:nvPr/>
        </p:nvSpPr>
        <p:spPr bwMode="auto">
          <a:xfrm>
            <a:off x="928688" y="2428875"/>
            <a:ext cx="7358062" cy="3500438"/>
          </a:xfrm>
          <a:prstGeom prst="horizontalScroll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/>
          <a:lstStyle/>
          <a:p>
            <a:pPr eaLnBrk="0" hangingPunct="0">
              <a:defRPr/>
            </a:pPr>
            <a:endParaRPr kumimoji="1" lang="es-PE" sz="240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4438" y="2019300"/>
            <a:ext cx="6858000" cy="4267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s-ES" b="1" smtClean="0"/>
              <a:t>1. La exposición.</a:t>
            </a:r>
            <a:endParaRPr lang="es-ES" smtClean="0"/>
          </a:p>
          <a:p>
            <a:pPr eaLnBrk="1" hangingPunct="1"/>
            <a:endParaRPr lang="es-ES" smtClean="0"/>
          </a:p>
          <a:p>
            <a:pPr eaLnBrk="1" hangingPunct="1"/>
            <a:r>
              <a:rPr lang="es-ES" smtClean="0"/>
              <a:t>Informar: </a:t>
            </a:r>
          </a:p>
          <a:p>
            <a:pPr eaLnBrk="1" hangingPunct="1">
              <a:buFontTx/>
              <a:buNone/>
            </a:pPr>
            <a:r>
              <a:rPr lang="es-ES" smtClean="0"/>
              <a:t>    Consiste en explicar un tema o una idea con la intención de informar.</a:t>
            </a:r>
          </a:p>
          <a:p>
            <a:pPr eaLnBrk="1" hangingPunct="1"/>
            <a:r>
              <a:rPr lang="es-ES" smtClean="0"/>
              <a:t>Características: </a:t>
            </a:r>
          </a:p>
          <a:p>
            <a:pPr eaLnBrk="1" hangingPunct="1"/>
            <a:r>
              <a:rPr lang="es-ES" smtClean="0"/>
              <a:t>La exposición se hará de forma clara, sencilla y ordenada para que se entienda bien.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500063" y="381000"/>
            <a:ext cx="6859587" cy="833438"/>
          </a:xfrm>
          <a:prstGeom prst="rect">
            <a:avLst/>
          </a:prstGeom>
          <a:ln w="25400" cap="flat" cmpd="sng" algn="ctr">
            <a:solidFill>
              <a:schemeClr val="dk1"/>
            </a:solidFill>
            <a:prstDash val="solid"/>
            <a:miter lim="800000"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2075" tIns="46037" rIns="92075" bIns="46037" anchor="b"/>
          <a:lstStyle/>
          <a:p>
            <a:pPr>
              <a:defRPr/>
            </a:pPr>
            <a:r>
              <a:rPr lang="es-ES_tradnl" sz="3200" b="1" kern="0" dirty="0"/>
              <a:t>1. EXPOSICIÓN</a:t>
            </a:r>
            <a:endParaRPr lang="es-PE" sz="3200" b="1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2 Marcador de contenido"/>
          <p:cNvSpPr>
            <a:spLocks noGrp="1"/>
          </p:cNvSpPr>
          <p:nvPr>
            <p:ph idx="1"/>
          </p:nvPr>
        </p:nvSpPr>
        <p:spPr>
          <a:xfrm>
            <a:off x="1143000" y="2105025"/>
            <a:ext cx="6858000" cy="2824163"/>
          </a:xfrm>
        </p:spPr>
        <p:txBody>
          <a:bodyPr/>
          <a:lstStyle/>
          <a:p>
            <a:pPr eaLnBrk="1" hangingPunct="1"/>
            <a:endParaRPr lang="es-PE" sz="1800" smtClean="0"/>
          </a:p>
          <a:p>
            <a:pPr algn="just" eaLnBrk="1" hangingPunct="1"/>
            <a:r>
              <a:rPr lang="es-ES_tradnl" sz="2000" smtClean="0"/>
              <a:t>Es la reunión de personas que escuchan frente a frente la información que otro proporciona a fin de aumentar sus conocimientos, habilidades, capacidades sobre un tema de interés.</a:t>
            </a:r>
            <a:endParaRPr lang="es-PE" sz="2000" smtClean="0"/>
          </a:p>
          <a:p>
            <a:pPr algn="just" eaLnBrk="1" hangingPunct="1"/>
            <a:endParaRPr lang="es-PE" sz="2000" smtClean="0"/>
          </a:p>
          <a:p>
            <a:pPr algn="just" eaLnBrk="1" hangingPunct="1"/>
            <a:endParaRPr lang="es-PE" sz="2000" smtClean="0"/>
          </a:p>
          <a:p>
            <a:pPr algn="just" eaLnBrk="1" hangingPunct="1"/>
            <a:r>
              <a:rPr lang="es-PE" sz="2000" smtClean="0"/>
              <a:t>La exposición académica tiene por objetivo: Proporcionar el espacio para la difusión de trabajos de investigación sobre diversos temas. </a:t>
            </a:r>
            <a:endParaRPr lang="es-PE" sz="2800" smtClean="0"/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500063" y="381000"/>
            <a:ext cx="6859587" cy="833438"/>
          </a:xfrm>
          <a:prstGeom prst="rect">
            <a:avLst/>
          </a:prstGeom>
          <a:ln w="25400" cap="flat" cmpd="sng" algn="ctr">
            <a:solidFill>
              <a:schemeClr val="dk1"/>
            </a:solidFill>
            <a:prstDash val="solid"/>
            <a:miter lim="800000"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2075" tIns="46037" rIns="92075" bIns="46037" anchor="b"/>
          <a:lstStyle/>
          <a:p>
            <a:pPr>
              <a:defRPr/>
            </a:pPr>
            <a:r>
              <a:rPr lang="es-ES_tradnl" sz="3200" b="1" kern="0" dirty="0"/>
              <a:t>2. EXPOSICIÓN ACADÉMICA</a:t>
            </a:r>
            <a:endParaRPr lang="es-PE" sz="3200" b="1" kern="0" dirty="0"/>
          </a:p>
        </p:txBody>
      </p:sp>
      <p:sp>
        <p:nvSpPr>
          <p:cNvPr id="7" name="6 Marco"/>
          <p:cNvSpPr/>
          <p:nvPr/>
        </p:nvSpPr>
        <p:spPr bwMode="auto">
          <a:xfrm>
            <a:off x="1071563" y="4143375"/>
            <a:ext cx="7072312" cy="1500188"/>
          </a:xfrm>
          <a:prstGeom prst="fram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0" hangingPunct="0">
              <a:defRPr/>
            </a:pPr>
            <a:endParaRPr kumimoji="1" lang="es-PE" sz="2400">
              <a:latin typeface="Tahoma" charset="0"/>
            </a:endParaRPr>
          </a:p>
        </p:txBody>
      </p:sp>
      <p:sp>
        <p:nvSpPr>
          <p:cNvPr id="9" name="8 Marco"/>
          <p:cNvSpPr/>
          <p:nvPr/>
        </p:nvSpPr>
        <p:spPr bwMode="auto">
          <a:xfrm>
            <a:off x="1071563" y="2357438"/>
            <a:ext cx="7072312" cy="1500187"/>
          </a:xfrm>
          <a:prstGeom prst="fram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0" hangingPunct="0">
              <a:defRPr/>
            </a:pPr>
            <a:endParaRPr kumimoji="1" lang="es-PE" sz="2400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071563" y="500063"/>
            <a:ext cx="6859587" cy="71437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s-ES_tradnl" dirty="0" smtClean="0"/>
              <a:t>1. DEFINICIÓN</a:t>
            </a:r>
            <a:endParaRPr lang="es-PE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142844" y="1071546"/>
          <a:ext cx="9001156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32771" name="2 Marcador de contenido"/>
          <p:cNvSpPr>
            <a:spLocks noGrp="1"/>
          </p:cNvSpPr>
          <p:nvPr>
            <p:ph idx="1"/>
          </p:nvPr>
        </p:nvSpPr>
        <p:spPr>
          <a:xfrm>
            <a:off x="1371600" y="2500313"/>
            <a:ext cx="6858000" cy="2286000"/>
          </a:xfrm>
        </p:spPr>
        <p:txBody>
          <a:bodyPr/>
          <a:lstStyle/>
          <a:p>
            <a:pPr eaLnBrk="1" hangingPunct="1"/>
            <a:r>
              <a:rPr lang="es-PE" sz="1800" smtClean="0"/>
              <a:t>Presentar información de manera formal y directa.</a:t>
            </a:r>
          </a:p>
          <a:p>
            <a:pPr eaLnBrk="1" hangingPunct="1"/>
            <a:r>
              <a:rPr lang="es-PE" sz="1800" smtClean="0"/>
              <a:t>Plantear información especializada.</a:t>
            </a:r>
          </a:p>
          <a:p>
            <a:pPr eaLnBrk="1" hangingPunct="1"/>
            <a:r>
              <a:rPr lang="es-PE" sz="1800" smtClean="0"/>
              <a:t>Identificar una problemática general o un aspecto de ésta.</a:t>
            </a:r>
          </a:p>
          <a:p>
            <a:pPr eaLnBrk="1" hangingPunct="1"/>
            <a:r>
              <a:rPr lang="es-PE" sz="1800" smtClean="0"/>
              <a:t>Motivar a un grupo.</a:t>
            </a:r>
          </a:p>
          <a:p>
            <a:pPr eaLnBrk="1" hangingPunct="1"/>
            <a:r>
              <a:rPr lang="es-PE" sz="1800" smtClean="0"/>
              <a:t>Compartir Las experiencias de una persona.</a:t>
            </a:r>
          </a:p>
          <a:p>
            <a:pPr eaLnBrk="1" hangingPunct="1"/>
            <a:r>
              <a:rPr lang="es-PE" sz="1800" smtClean="0"/>
              <a:t>Proporcionar información experta con continuidad.</a:t>
            </a:r>
          </a:p>
          <a:p>
            <a:pPr eaLnBrk="1" hangingPunct="1"/>
            <a:endParaRPr lang="es-PE" smtClean="0"/>
          </a:p>
        </p:txBody>
      </p:sp>
      <p:sp>
        <p:nvSpPr>
          <p:cNvPr id="4" name="3 Marco"/>
          <p:cNvSpPr/>
          <p:nvPr/>
        </p:nvSpPr>
        <p:spPr bwMode="auto">
          <a:xfrm>
            <a:off x="1071563" y="2071688"/>
            <a:ext cx="7072312" cy="2928937"/>
          </a:xfrm>
          <a:prstGeom prst="fram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0" hangingPunct="0">
              <a:defRPr/>
            </a:pPr>
            <a:endParaRPr kumimoji="1" lang="es-PE" sz="2400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71600" y="1676400"/>
            <a:ext cx="6858000" cy="3681426"/>
          </a:xfrm>
          <a:gradFill flip="none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perspectiveRelaxedModerately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s-PE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es-PE" sz="2000" dirty="0" smtClean="0">
                <a:solidFill>
                  <a:schemeClr val="tx1">
                    <a:lumMod val="50000"/>
                  </a:schemeClr>
                </a:solidFill>
              </a:rPr>
              <a:t>Técnica formal: La comunicación, durante la exposición, se da en solo un sentido.</a:t>
            </a:r>
          </a:p>
          <a:p>
            <a:pPr eaLnBrk="1" hangingPunct="1">
              <a:defRPr/>
            </a:pPr>
            <a:r>
              <a:rPr lang="es-PE" sz="2000" dirty="0" smtClean="0">
                <a:solidFill>
                  <a:schemeClr val="tx1">
                    <a:lumMod val="50000"/>
                  </a:schemeClr>
                </a:solidFill>
              </a:rPr>
              <a:t>Los oyentes, al final de la exposición pueden hacer uso de la palabra en forma oral o escrita, aclarar puntos, dudas o hacer un planteamiento distinto.</a:t>
            </a:r>
          </a:p>
          <a:p>
            <a:pPr eaLnBrk="1" hangingPunct="1">
              <a:defRPr/>
            </a:pPr>
            <a:r>
              <a:rPr lang="es-PE" sz="2000" dirty="0" smtClean="0">
                <a:solidFill>
                  <a:schemeClr val="tx1">
                    <a:lumMod val="50000"/>
                  </a:schemeClr>
                </a:solidFill>
              </a:rPr>
              <a:t>El expositor puede hacer uso de ayudas audiovisuales.</a:t>
            </a:r>
          </a:p>
          <a:p>
            <a:pPr eaLnBrk="1" hangingPunct="1">
              <a:defRPr/>
            </a:pPr>
            <a:r>
              <a:rPr lang="es-PE" sz="2000" dirty="0" smtClean="0">
                <a:solidFill>
                  <a:schemeClr val="tx1">
                    <a:lumMod val="50000"/>
                  </a:schemeClr>
                </a:solidFill>
              </a:rPr>
              <a:t>El expositor puede desplazarse por el estrado.</a:t>
            </a:r>
          </a:p>
          <a:p>
            <a:pPr eaLnBrk="1" hangingPunct="1">
              <a:defRPr/>
            </a:pPr>
            <a:r>
              <a:rPr lang="es-PE" sz="2000" dirty="0" smtClean="0">
                <a:solidFill>
                  <a:schemeClr val="tx1">
                    <a:lumMod val="50000"/>
                  </a:schemeClr>
                </a:solidFill>
              </a:rPr>
              <a:t>La exposición no debe sobrepasar de la hora ni ser menor de veinte minutos.</a:t>
            </a:r>
          </a:p>
          <a:p>
            <a:pPr eaLnBrk="1" hangingPunct="1">
              <a:defRPr/>
            </a:pPr>
            <a:endParaRPr lang="es-PE" dirty="0"/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500063" y="381000"/>
            <a:ext cx="6859587" cy="833438"/>
          </a:xfrm>
          <a:prstGeom prst="rect">
            <a:avLst/>
          </a:prstGeom>
          <a:ln w="25400" cap="flat" cmpd="sng" algn="ctr">
            <a:solidFill>
              <a:schemeClr val="dk1"/>
            </a:solidFill>
            <a:prstDash val="solid"/>
            <a:miter lim="800000"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2075" tIns="46037" rIns="92075" bIns="46037" anchor="b"/>
          <a:lstStyle/>
          <a:p>
            <a:pPr>
              <a:defRPr/>
            </a:pPr>
            <a:r>
              <a:rPr lang="es-ES_tradnl" sz="3200" b="1" kern="0" dirty="0"/>
              <a:t>3. CARACTERÍSTICAS</a:t>
            </a:r>
            <a:endParaRPr lang="es-PE" sz="3200" b="1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Diagrama"/>
          <p:cNvGraphicFramePr/>
          <p:nvPr/>
        </p:nvGraphicFramePr>
        <p:xfrm>
          <a:off x="1371600" y="1676400"/>
          <a:ext cx="6858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500063" y="381000"/>
            <a:ext cx="6859587" cy="8334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s-ES_tradnl" dirty="0" smtClean="0"/>
              <a:t>3. PARTES DE LA EXPOSICIÓN</a:t>
            </a:r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857224" y="1571612"/>
          <a:ext cx="7072362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500063" y="381000"/>
            <a:ext cx="6859587" cy="8334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s-ES_tradnl" dirty="0" smtClean="0"/>
              <a:t>4. RECOMENDACIONES</a:t>
            </a:r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PE" sz="1800" smtClean="0"/>
              <a:t>Se adecuar al registro formal por tanto, deben presentar una alto grado de formalidad y corrección en el uso del lenguaje.  </a:t>
            </a:r>
          </a:p>
          <a:p>
            <a:pPr eaLnBrk="1" hangingPunct="1"/>
            <a:r>
              <a:rPr lang="es-PE" sz="1800" smtClean="0"/>
              <a:t>La característica más importante de la presentación oral es que la información se transmite una sola vez, sin que exista la posibilidad de ir hacia atrás y revisar "lo dicho". </a:t>
            </a:r>
          </a:p>
          <a:p>
            <a:pPr eaLnBrk="1" hangingPunct="1"/>
            <a:r>
              <a:rPr lang="es-PE" sz="1800" smtClean="0"/>
              <a:t>Hay que recordar que la lengua hablada tiene algunas características que la alejan del discurso escrito:</a:t>
            </a:r>
          </a:p>
          <a:p>
            <a:pPr lvl="1" eaLnBrk="1" hangingPunct="1"/>
            <a:r>
              <a:rPr lang="es-PE" sz="1600" smtClean="0"/>
              <a:t>Las </a:t>
            </a:r>
            <a:r>
              <a:rPr lang="es-PE" sz="1600" b="1" smtClean="0"/>
              <a:t>frases cortas </a:t>
            </a:r>
            <a:r>
              <a:rPr lang="es-PE" sz="1600" smtClean="0"/>
              <a:t>facilitan la comprensión. </a:t>
            </a:r>
          </a:p>
          <a:p>
            <a:pPr lvl="1" eaLnBrk="1" hangingPunct="1"/>
            <a:r>
              <a:rPr lang="es-PE" sz="1600" b="1" smtClean="0"/>
              <a:t>Verbos en forma activa</a:t>
            </a:r>
            <a:r>
              <a:rPr lang="es-PE" sz="1600" smtClean="0"/>
              <a:t>. </a:t>
            </a:r>
          </a:p>
          <a:p>
            <a:pPr lvl="1" eaLnBrk="1" hangingPunct="1"/>
            <a:r>
              <a:rPr lang="es-PE" sz="1600" smtClean="0"/>
              <a:t>Los </a:t>
            </a:r>
            <a:r>
              <a:rPr lang="es-PE" sz="1600" b="1" smtClean="0"/>
              <a:t>tecnicismos</a:t>
            </a:r>
            <a:r>
              <a:rPr lang="es-PE" sz="1600" smtClean="0"/>
              <a:t> deben ser explicados o traducidos al registro estándar. </a:t>
            </a:r>
          </a:p>
          <a:p>
            <a:pPr lvl="1" eaLnBrk="1" hangingPunct="1"/>
            <a:r>
              <a:rPr lang="es-PE" sz="1600" smtClean="0"/>
              <a:t>Las </a:t>
            </a:r>
            <a:r>
              <a:rPr lang="es-PE" sz="1600" b="1" smtClean="0"/>
              <a:t>fuentes</a:t>
            </a:r>
            <a:r>
              <a:rPr lang="es-PE" sz="1600" smtClean="0"/>
              <a:t> consultadas deben estar rigurosamente anotadas, es posible que alguien pregunte por ellas.</a:t>
            </a:r>
          </a:p>
          <a:p>
            <a:pPr eaLnBrk="1" hangingPunct="1"/>
            <a:endParaRPr lang="es-PE" smtClean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500063" y="381000"/>
            <a:ext cx="6859587" cy="8334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s-ES_tradnl" dirty="0" smtClean="0"/>
              <a:t>5. EL LENGUAJE</a:t>
            </a:r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8" descr="C:\Documents and Settings\Liliana\Configuración local\Archivos temporales de Internet\Content.IE5\TD7JXFLZ\MPj0316796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78562">
            <a:off x="2743200" y="1500188"/>
            <a:ext cx="5614988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87947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 smtClean="0"/>
              <a:t>SIMPOSIO</a:t>
            </a:r>
            <a:endParaRPr lang="es-PE" dirty="0"/>
          </a:p>
        </p:txBody>
      </p:sp>
      <p:sp>
        <p:nvSpPr>
          <p:cNvPr id="37892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4450" eaLnBrk="1" hangingPunct="1"/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642910" y="1071546"/>
          <a:ext cx="758669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1 Título"/>
          <p:cNvSpPr txBox="1">
            <a:spLocks/>
          </p:cNvSpPr>
          <p:nvPr/>
        </p:nvSpPr>
        <p:spPr bwMode="auto">
          <a:xfrm>
            <a:off x="500063" y="381000"/>
            <a:ext cx="6859587" cy="833438"/>
          </a:xfrm>
          <a:prstGeom prst="rect">
            <a:avLst/>
          </a:prstGeom>
          <a:ln w="25400" cap="flat" cmpd="sng" algn="ctr">
            <a:solidFill>
              <a:schemeClr val="dk1"/>
            </a:solidFill>
            <a:prstDash val="solid"/>
            <a:miter lim="800000"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2075" tIns="46037" rIns="92075" bIns="46037" anchor="b"/>
          <a:lstStyle/>
          <a:p>
            <a:pPr>
              <a:defRPr/>
            </a:pPr>
            <a:r>
              <a:rPr lang="es-ES_tradnl" sz="3200" b="1" kern="0" dirty="0"/>
              <a:t>1. DEFINICIÓN</a:t>
            </a:r>
            <a:endParaRPr lang="es-PE" sz="3200" b="1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719138" y="1676400"/>
            <a:ext cx="3352800" cy="4267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s-PE" sz="2000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s-PE" sz="2000" dirty="0" smtClean="0"/>
              <a:t>La diferencia esta en que la mesa redonda los expositores mantiene un punto de vista divergente u opuesto y hay lugar para un breve debate entre ellos; y en el panel los integrantes conversan o debate libremente entre sí. 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4643438" y="1676400"/>
            <a:ext cx="3500437" cy="4267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s-PE" sz="2000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s-PE" sz="2000" dirty="0" smtClean="0"/>
              <a:t>En el simposio, en cambio, los integrantes exponen individualmente y en forma sucesiva durante unos 15 o 20 minutos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s-PE" sz="2000" dirty="0" smtClean="0"/>
              <a:t>Sus ideas pueden ser coincidentes o no serlo, y lo importante es que cada uno de ellos ofrezca un aspecto particular del tema.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s-PE" dirty="0" smtClean="0"/>
          </a:p>
          <a:p>
            <a:pPr eaLnBrk="1" hangingPunct="1">
              <a:defRPr/>
            </a:pPr>
            <a:endParaRPr lang="es-PE" dirty="0"/>
          </a:p>
        </p:txBody>
      </p:sp>
      <p:sp>
        <p:nvSpPr>
          <p:cNvPr id="8" name="7 Forma en L"/>
          <p:cNvSpPr/>
          <p:nvPr/>
        </p:nvSpPr>
        <p:spPr bwMode="auto">
          <a:xfrm>
            <a:off x="428625" y="4071938"/>
            <a:ext cx="3643313" cy="2500312"/>
          </a:xfrm>
          <a:prstGeom prst="corner">
            <a:avLst>
              <a:gd name="adj1" fmla="val 31714"/>
              <a:gd name="adj2" fmla="val 24095"/>
            </a:avLst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0" hangingPunct="0">
              <a:defRPr/>
            </a:pPr>
            <a:endParaRPr kumimoji="1" lang="es-PE" sz="2400">
              <a:latin typeface="Tahoma" charset="0"/>
            </a:endParaRPr>
          </a:p>
        </p:txBody>
      </p:sp>
      <p:sp>
        <p:nvSpPr>
          <p:cNvPr id="9" name="8 Forma en L"/>
          <p:cNvSpPr/>
          <p:nvPr/>
        </p:nvSpPr>
        <p:spPr bwMode="auto">
          <a:xfrm>
            <a:off x="4214813" y="4071938"/>
            <a:ext cx="3643312" cy="2500312"/>
          </a:xfrm>
          <a:prstGeom prst="corner">
            <a:avLst>
              <a:gd name="adj1" fmla="val 31714"/>
              <a:gd name="adj2" fmla="val 24095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0" hangingPunct="0">
              <a:defRPr/>
            </a:pPr>
            <a:endParaRPr kumimoji="1" lang="es-PE" sz="2400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643050"/>
            <a:ext cx="5072098" cy="43496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1 Título"/>
          <p:cNvSpPr txBox="1">
            <a:spLocks/>
          </p:cNvSpPr>
          <p:nvPr/>
        </p:nvSpPr>
        <p:spPr bwMode="auto">
          <a:xfrm>
            <a:off x="500063" y="381000"/>
            <a:ext cx="6859587" cy="833438"/>
          </a:xfrm>
          <a:prstGeom prst="rect">
            <a:avLst/>
          </a:prstGeom>
          <a:ln w="25400" cap="flat" cmpd="sng" algn="ctr">
            <a:solidFill>
              <a:schemeClr val="dk1"/>
            </a:solidFill>
            <a:prstDash val="solid"/>
            <a:miter lim="800000"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2075" tIns="46037" rIns="92075" bIns="46037" anchor="b"/>
          <a:lstStyle/>
          <a:p>
            <a:pPr>
              <a:defRPr/>
            </a:pPr>
            <a:r>
              <a:rPr lang="es-ES_tradnl" sz="3200" b="1" kern="0" dirty="0"/>
              <a:t>2. ELEMENTOS</a:t>
            </a:r>
            <a:endParaRPr lang="es-PE" sz="3200" b="1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Título"/>
          <p:cNvSpPr>
            <a:spLocks noGrp="1"/>
          </p:cNvSpPr>
          <p:nvPr>
            <p:ph type="title"/>
          </p:nvPr>
        </p:nvSpPr>
        <p:spPr>
          <a:xfrm>
            <a:off x="500063" y="857250"/>
            <a:ext cx="8229600" cy="1066800"/>
          </a:xfrm>
        </p:spPr>
        <p:txBody>
          <a:bodyPr/>
          <a:lstStyle/>
          <a:p>
            <a:pPr eaLnBrk="1" hangingPunct="1"/>
            <a:r>
              <a:rPr lang="es-ES_tradnl" smtClean="0"/>
              <a:t>Moderador</a:t>
            </a:r>
            <a:endParaRPr lang="es-ES" smtClean="0"/>
          </a:p>
        </p:txBody>
      </p:sp>
      <p:sp>
        <p:nvSpPr>
          <p:cNvPr id="41987" name="2 Marcador de contenido"/>
          <p:cNvSpPr>
            <a:spLocks noGrp="1"/>
          </p:cNvSpPr>
          <p:nvPr>
            <p:ph idx="1"/>
          </p:nvPr>
        </p:nvSpPr>
        <p:spPr>
          <a:xfrm>
            <a:off x="1279525" y="2571750"/>
            <a:ext cx="5864225" cy="3554413"/>
          </a:xfrm>
        </p:spPr>
        <p:txBody>
          <a:bodyPr/>
          <a:lstStyle/>
          <a:p>
            <a:pPr eaLnBrk="1" hangingPunct="1"/>
            <a:r>
              <a:rPr lang="es-ES_tradnl" smtClean="0"/>
              <a:t>Presenta a los expositores.</a:t>
            </a:r>
          </a:p>
          <a:p>
            <a:pPr eaLnBrk="1" hangingPunct="1"/>
            <a:r>
              <a:rPr lang="es-ES_tradnl" smtClean="0"/>
              <a:t>Toma el tiempo.</a:t>
            </a:r>
          </a:p>
          <a:p>
            <a:pPr eaLnBrk="1" hangingPunct="1"/>
            <a:r>
              <a:rPr lang="es-ES_tradnl" smtClean="0"/>
              <a:t>Agradece a los participantes su intervención .</a:t>
            </a:r>
          </a:p>
          <a:p>
            <a:pPr eaLnBrk="1" hangingPunct="1"/>
            <a:r>
              <a:rPr lang="es-ES_tradnl" smtClean="0"/>
              <a:t>Termina la presentación con un breve resumen.</a:t>
            </a:r>
            <a:endParaRPr lang="es-ES" smtClean="0"/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500063" y="381000"/>
            <a:ext cx="6859587" cy="833438"/>
          </a:xfrm>
          <a:prstGeom prst="rect">
            <a:avLst/>
          </a:prstGeom>
          <a:ln w="25400" cap="flat" cmpd="sng" algn="ctr">
            <a:solidFill>
              <a:schemeClr val="dk1"/>
            </a:solidFill>
            <a:prstDash val="solid"/>
            <a:miter lim="800000"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2075" tIns="46037" rIns="92075" bIns="46037" anchor="b"/>
          <a:lstStyle/>
          <a:p>
            <a:pPr>
              <a:defRPr/>
            </a:pPr>
            <a:r>
              <a:rPr lang="es-ES_tradnl" sz="3200" b="1" kern="0" dirty="0"/>
              <a:t>3. FUNCIONES Y ACCIONES</a:t>
            </a:r>
            <a:endParaRPr lang="es-PE" sz="3200" b="1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0013" y="381000"/>
            <a:ext cx="6859587" cy="8334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s-ES_tradnl" dirty="0" smtClean="0"/>
              <a:t>2. CARACTERÍSTICAS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71600" y="1428750"/>
            <a:ext cx="6858000" cy="44291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s-PE" sz="1800" b="1" dirty="0" smtClean="0"/>
              <a:t>Competitivo.</a:t>
            </a:r>
            <a:endParaRPr lang="es-PE" sz="1800" dirty="0" smtClean="0"/>
          </a:p>
          <a:p>
            <a:pPr eaLnBrk="1" hangingPunct="1">
              <a:defRPr/>
            </a:pPr>
            <a:r>
              <a:rPr lang="es-PE" sz="1800" b="1" dirty="0" smtClean="0"/>
              <a:t>Estático: </a:t>
            </a:r>
            <a:r>
              <a:rPr lang="es-PE" sz="1800" dirty="0" smtClean="0"/>
              <a:t>Generalmente las personas sostienen su punto de vista hasta el final.</a:t>
            </a:r>
          </a:p>
          <a:p>
            <a:pPr eaLnBrk="1" hangingPunct="1">
              <a:defRPr/>
            </a:pPr>
            <a:r>
              <a:rPr lang="es-PE" sz="1800" dirty="0" smtClean="0"/>
              <a:t>Las decisiones se toman por votación.</a:t>
            </a:r>
          </a:p>
          <a:p>
            <a:pPr eaLnBrk="1" hangingPunct="1">
              <a:defRPr/>
            </a:pPr>
            <a:r>
              <a:rPr lang="es-PE" sz="1800" b="1" dirty="0" smtClean="0"/>
              <a:t>Formal:</a:t>
            </a:r>
            <a:endParaRPr lang="es-PE" sz="1800" dirty="0" smtClean="0"/>
          </a:p>
          <a:p>
            <a:pPr eaLnBrk="1" hangingPunct="1">
              <a:defRPr/>
            </a:pPr>
            <a:r>
              <a:rPr lang="es-PE" sz="1800" dirty="0" smtClean="0"/>
              <a:t>El coordinador establece reglas para la participación especialmente en cuanto al tiempo.</a:t>
            </a:r>
          </a:p>
          <a:p>
            <a:pPr eaLnBrk="1" hangingPunct="1">
              <a:defRPr/>
            </a:pPr>
            <a:r>
              <a:rPr lang="es-PE" sz="1800" dirty="0" smtClean="0"/>
              <a:t>Busca la mejor solución a través de la argumentación y la persuasión.</a:t>
            </a:r>
          </a:p>
          <a:p>
            <a:pPr eaLnBrk="1" hangingPunct="1">
              <a:defRPr/>
            </a:pPr>
            <a:r>
              <a:rPr lang="es-PE" sz="1800" dirty="0" smtClean="0"/>
              <a:t>Tono de discurso.</a:t>
            </a:r>
          </a:p>
          <a:p>
            <a:pPr eaLnBrk="1" hangingPunct="1">
              <a:defRPr/>
            </a:pPr>
            <a:r>
              <a:rPr lang="es-PE" sz="1800" dirty="0" smtClean="0"/>
              <a:t>Atmósfera de disputa, en la que cada participante trata de imponer su punto de vista.</a:t>
            </a:r>
          </a:p>
          <a:p>
            <a:pPr eaLnBrk="1" hangingPunct="1">
              <a:defRPr/>
            </a:pPr>
            <a:r>
              <a:rPr lang="es-PE" sz="1800" dirty="0" smtClean="0"/>
              <a:t>Grupo relativamente grande.</a:t>
            </a:r>
          </a:p>
          <a:p>
            <a:pPr eaLnBrk="1" hangingPunct="1">
              <a:defRPr/>
            </a:pPr>
            <a:r>
              <a:rPr lang="es-PE" sz="1800" dirty="0" smtClean="0"/>
              <a:t>Su intención es argumentar y convencer</a:t>
            </a:r>
          </a:p>
          <a:p>
            <a:pPr eaLnBrk="1" hangingPunct="1">
              <a:buFontTx/>
              <a:buNone/>
              <a:defRPr/>
            </a:pPr>
            <a:endParaRPr lang="es-PE" sz="1800" dirty="0" smtClean="0"/>
          </a:p>
          <a:p>
            <a:pPr eaLnBrk="1" hangingPunct="1">
              <a:defRPr/>
            </a:pPr>
            <a:endParaRPr lang="es-PE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Título"/>
          <p:cNvSpPr>
            <a:spLocks noGrp="1"/>
          </p:cNvSpPr>
          <p:nvPr>
            <p:ph type="title"/>
          </p:nvPr>
        </p:nvSpPr>
        <p:spPr>
          <a:xfrm>
            <a:off x="500063" y="785813"/>
            <a:ext cx="8229600" cy="1066800"/>
          </a:xfrm>
        </p:spPr>
        <p:txBody>
          <a:bodyPr/>
          <a:lstStyle/>
          <a:p>
            <a:pPr eaLnBrk="1" hangingPunct="1"/>
            <a:r>
              <a:rPr lang="es-PE" smtClean="0"/>
              <a:t>Preparación</a:t>
            </a: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857375"/>
          <a:ext cx="8229600" cy="4716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26627" name="2 Marcador de contenido"/>
          <p:cNvSpPr>
            <a:spLocks noGrp="1"/>
          </p:cNvSpPr>
          <p:nvPr>
            <p:ph idx="1"/>
          </p:nvPr>
        </p:nvSpPr>
        <p:spPr>
          <a:xfrm>
            <a:off x="1000125" y="1676400"/>
            <a:ext cx="6858000" cy="42672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</a:t>
            </a:r>
            <a:endParaRPr lang="es-PE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>
              <a:defRPr/>
            </a:pPr>
            <a:r>
              <a:rPr lang="es-PE" dirty="0" smtClean="0"/>
              <a:t>El coordinador inicia el acto, expone claramente el tema que se a de tratar, así como los aspecto en que se a dividido, explica brevemente el procedimiento por seguir, y hace la presentación de los expositores al auditorio. </a:t>
            </a:r>
          </a:p>
          <a:p>
            <a:pPr algn="just" eaLnBrk="1" hangingPunct="1">
              <a:defRPr/>
            </a:pPr>
            <a:r>
              <a:rPr lang="es-PE" dirty="0" smtClean="0"/>
              <a:t>Hecho esto sede la palabra al primer expositor, de acuerdo con el orden establecido en la reunión de preparación. </a:t>
            </a:r>
          </a:p>
          <a:p>
            <a:pPr eaLnBrk="1" hangingPunct="1">
              <a:defRPr/>
            </a:pPr>
            <a:endParaRPr lang="es-P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714356"/>
          <a:ext cx="8229600" cy="5002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375" y="785813"/>
            <a:ext cx="6859588" cy="73818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s-ES_tradnl" dirty="0" smtClean="0"/>
              <a:t>3. PARTICIPANTES</a:t>
            </a:r>
            <a:endParaRPr lang="es-PE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714348" y="1571612"/>
          <a:ext cx="7515252" cy="4371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4 Grupo"/>
          <p:cNvGrpSpPr/>
          <p:nvPr/>
        </p:nvGrpSpPr>
        <p:grpSpPr>
          <a:xfrm>
            <a:off x="720919" y="3714752"/>
            <a:ext cx="1565065" cy="1565065"/>
            <a:chOff x="1467" y="307132"/>
            <a:chExt cx="1565065" cy="1565065"/>
          </a:xfrm>
          <a:solidFill>
            <a:srgbClr val="FFC000"/>
          </a:solidFill>
        </p:grpSpPr>
        <p:sp>
          <p:nvSpPr>
            <p:cNvPr id="6" name="5 Elipse"/>
            <p:cNvSpPr/>
            <p:nvPr/>
          </p:nvSpPr>
          <p:spPr>
            <a:xfrm>
              <a:off x="1467" y="307132"/>
              <a:ext cx="1565065" cy="1565065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Elipse 4"/>
            <p:cNvSpPr/>
            <p:nvPr/>
          </p:nvSpPr>
          <p:spPr>
            <a:xfrm>
              <a:off x="230666" y="536330"/>
              <a:ext cx="1106667" cy="110666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5778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_tradnl" sz="13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SECRETARIO/RELATOR</a:t>
              </a:r>
              <a:endParaRPr lang="es-PE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" name="7 Elipse"/>
          <p:cNvSpPr/>
          <p:nvPr/>
        </p:nvSpPr>
        <p:spPr bwMode="auto">
          <a:xfrm>
            <a:off x="3214678" y="5786454"/>
            <a:ext cx="2571768" cy="714380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 eaLnBrk="0" hangingPunct="0">
              <a:defRPr/>
            </a:pPr>
            <a:r>
              <a:rPr kumimoji="1" lang="es-ES_tradnl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charset="0"/>
              </a:rPr>
              <a:t>Argumentos</a:t>
            </a:r>
          </a:p>
          <a:p>
            <a:pPr algn="ctr" eaLnBrk="0" hangingPunct="0">
              <a:defRPr/>
            </a:pPr>
            <a:r>
              <a:rPr kumimoji="1" lang="es-ES_tradnl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charset="0"/>
              </a:rPr>
              <a:t>Pruebas/objeciones</a:t>
            </a:r>
            <a:endParaRPr kumimoji="1" lang="es-PE" sz="1600" dirty="0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643050"/>
            <a:ext cx="6067303" cy="4091902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1563" y="285750"/>
            <a:ext cx="6859587" cy="71437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s-ES_tradnl" dirty="0" smtClean="0"/>
              <a:t>4. TIPOS DE DEBATE</a:t>
            </a:r>
            <a:endParaRPr lang="es-PE" dirty="0"/>
          </a:p>
        </p:txBody>
      </p:sp>
      <p:pic>
        <p:nvPicPr>
          <p:cNvPr id="1026" name="Picture 2" descr="deb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285860"/>
            <a:ext cx="6702441" cy="51440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28688" y="381000"/>
            <a:ext cx="7300912" cy="6905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s-ES_tradnl" dirty="0" smtClean="0"/>
              <a:t>4.1. DEBATE PARLAMENTARIO</a:t>
            </a:r>
            <a:endParaRPr lang="es-PE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571472" y="1676400"/>
          <a:ext cx="7658128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1350" y="500063"/>
            <a:ext cx="6859588" cy="78581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s-ES_tradnl" dirty="0" smtClean="0"/>
              <a:t>4.2. DEBATE POLÍTICO</a:t>
            </a:r>
            <a:endParaRPr lang="es-PE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2000232" y="1785926"/>
          <a:ext cx="6229368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5" y="3957638"/>
            <a:ext cx="271462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31">
  <a:themeElements>
    <a:clrScheme name="ms_pptmarketplan_tp01017812 1">
      <a:dk1>
        <a:srgbClr val="336699"/>
      </a:dk1>
      <a:lt1>
        <a:srgbClr val="FFFFFF"/>
      </a:lt1>
      <a:dk2>
        <a:srgbClr val="0066FF"/>
      </a:dk2>
      <a:lt2>
        <a:srgbClr val="AFB5D2"/>
      </a:lt2>
      <a:accent1>
        <a:srgbClr val="66CCFF"/>
      </a:accent1>
      <a:accent2>
        <a:srgbClr val="99FFCC"/>
      </a:accent2>
      <a:accent3>
        <a:srgbClr val="FFFFFF"/>
      </a:accent3>
      <a:accent4>
        <a:srgbClr val="2A5682"/>
      </a:accent4>
      <a:accent5>
        <a:srgbClr val="B8E2FF"/>
      </a:accent5>
      <a:accent6>
        <a:srgbClr val="8AE7B9"/>
      </a:accent6>
      <a:hlink>
        <a:srgbClr val="FF99FF"/>
      </a:hlink>
      <a:folHlink>
        <a:srgbClr val="CCCCFF"/>
      </a:folHlink>
    </a:clrScheme>
    <a:fontScheme name="ms_pptmarketplan_tp0101781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ms_pptmarketplan_tp01017812 1">
        <a:dk1>
          <a:srgbClr val="336699"/>
        </a:dk1>
        <a:lt1>
          <a:srgbClr val="FFFFFF"/>
        </a:lt1>
        <a:dk2>
          <a:srgbClr val="0066FF"/>
        </a:dk2>
        <a:lt2>
          <a:srgbClr val="AFB5D2"/>
        </a:lt2>
        <a:accent1>
          <a:srgbClr val="66CCFF"/>
        </a:accent1>
        <a:accent2>
          <a:srgbClr val="99FFCC"/>
        </a:accent2>
        <a:accent3>
          <a:srgbClr val="FFFFFF"/>
        </a:accent3>
        <a:accent4>
          <a:srgbClr val="2A5682"/>
        </a:accent4>
        <a:accent5>
          <a:srgbClr val="B8E2FF"/>
        </a:accent5>
        <a:accent6>
          <a:srgbClr val="8AE7B9"/>
        </a:accent6>
        <a:hlink>
          <a:srgbClr val="FF99FF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marketplan_tp01017812 2">
        <a:dk1>
          <a:srgbClr val="003366"/>
        </a:dk1>
        <a:lt1>
          <a:srgbClr val="CCECFF"/>
        </a:lt1>
        <a:dk2>
          <a:srgbClr val="4B3384"/>
        </a:dk2>
        <a:lt2>
          <a:srgbClr val="849CBB"/>
        </a:lt2>
        <a:accent1>
          <a:srgbClr val="90DBFF"/>
        </a:accent1>
        <a:accent2>
          <a:srgbClr val="99FFCC"/>
        </a:accent2>
        <a:accent3>
          <a:srgbClr val="E2F4FF"/>
        </a:accent3>
        <a:accent4>
          <a:srgbClr val="002A56"/>
        </a:accent4>
        <a:accent5>
          <a:srgbClr val="C6EAFF"/>
        </a:accent5>
        <a:accent6>
          <a:srgbClr val="8AE7B9"/>
        </a:accent6>
        <a:hlink>
          <a:srgbClr val="DFC0FF"/>
        </a:hlink>
        <a:folHlink>
          <a:srgbClr val="6DC5D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marketplan_tp01017812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Tema31</Template>
  <TotalTime>272</TotalTime>
  <Words>3309</Words>
  <Application>Microsoft Office PowerPoint</Application>
  <PresentationFormat>Presentación en pantalla (4:3)</PresentationFormat>
  <Paragraphs>257</Paragraphs>
  <Slides>42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7" baseType="lpstr">
      <vt:lpstr>Arial</vt:lpstr>
      <vt:lpstr>Tahoma</vt:lpstr>
      <vt:lpstr>Calibri</vt:lpstr>
      <vt:lpstr>Georgia</vt:lpstr>
      <vt:lpstr>Tema31</vt:lpstr>
      <vt:lpstr>TÉCNICAS DE PARTICIPACIÓN ORAL</vt:lpstr>
      <vt:lpstr>i. El debate</vt:lpstr>
      <vt:lpstr>1. DEFINICIÓN</vt:lpstr>
      <vt:lpstr>2. CARACTERÍSTICAS</vt:lpstr>
      <vt:lpstr>3. PARTICIPANTES</vt:lpstr>
      <vt:lpstr>Diapositiva 6</vt:lpstr>
      <vt:lpstr>4. TIPOS DE DEBATE</vt:lpstr>
      <vt:lpstr>4.1. DEBATE PARLAMENTARIO</vt:lpstr>
      <vt:lpstr>4.2. DEBATE POLÍTICO</vt:lpstr>
      <vt:lpstr>4.3. DEBATE AUSTRALIANO</vt:lpstr>
      <vt:lpstr>Diapositiva 11</vt:lpstr>
      <vt:lpstr>4.4. DEBATE CLÁSICO</vt:lpstr>
      <vt:lpstr>4.5. DEBATE LINCOLN-DOUGLAS</vt:lpstr>
      <vt:lpstr>4.6. DEBATE IMPROVISADO</vt:lpstr>
      <vt:lpstr>4.7. DEBATE PÚBLICO</vt:lpstr>
      <vt:lpstr>5. TÉCNICAS</vt:lpstr>
      <vt:lpstr>Diapositiva 17</vt:lpstr>
      <vt:lpstr>Diapositiva 18</vt:lpstr>
      <vt:lpstr>Diapositiva 19</vt:lpstr>
      <vt:lpstr>Diapositiva 20</vt:lpstr>
      <vt:lpstr>Diapositiva 21</vt:lpstr>
      <vt:lpstr>6. NORMAS</vt:lpstr>
      <vt:lpstr>6.1. PARA SU PREPARACIÓN</vt:lpstr>
      <vt:lpstr>6.2. PARA SU REALIZACIÓN</vt:lpstr>
      <vt:lpstr>6.3. RECOMENDACIONES</vt:lpstr>
      <vt:lpstr>Diapositiva 26</vt:lpstr>
      <vt:lpstr>Exposición  Académica</vt:lpstr>
      <vt:lpstr>Diapositiva 28</vt:lpstr>
      <vt:lpstr>Diapositiva 29</vt:lpstr>
      <vt:lpstr>Diapositiva 30</vt:lpstr>
      <vt:lpstr>Diapositiva 31</vt:lpstr>
      <vt:lpstr>3. PARTES DE LA EXPOSICIÓN</vt:lpstr>
      <vt:lpstr>4. RECOMENDACIONES</vt:lpstr>
      <vt:lpstr>5. EL LENGUAJE</vt:lpstr>
      <vt:lpstr>SIMPOSIO</vt:lpstr>
      <vt:lpstr>Diapositiva 36</vt:lpstr>
      <vt:lpstr>Diapositiva 37</vt:lpstr>
      <vt:lpstr>Diapositiva 38</vt:lpstr>
      <vt:lpstr>Moderador</vt:lpstr>
      <vt:lpstr>Preparación</vt:lpstr>
      <vt:lpstr>Diapositiva 41</vt:lpstr>
      <vt:lpstr>Diapositiva 42</vt:lpstr>
    </vt:vector>
  </TitlesOfParts>
  <Company>Seoane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TÉCNICAS DE PARTICIPACIÓN ORAL</dc:title>
  <dc:creator>Liliana</dc:creator>
  <cp:lastModifiedBy>Lorenzo Ortiz Aquino</cp:lastModifiedBy>
  <cp:revision>7</cp:revision>
  <dcterms:created xsi:type="dcterms:W3CDTF">2010-02-14T13:05:40Z</dcterms:created>
  <dcterms:modified xsi:type="dcterms:W3CDTF">2010-08-09T17:35:11Z</dcterms:modified>
</cp:coreProperties>
</file>