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79" r:id="rId3"/>
    <p:sldId id="257" r:id="rId4"/>
    <p:sldId id="258" r:id="rId5"/>
    <p:sldId id="259" r:id="rId6"/>
    <p:sldId id="260" r:id="rId7"/>
    <p:sldId id="263" r:id="rId8"/>
    <p:sldId id="261" r:id="rId9"/>
    <p:sldId id="262" r:id="rId10"/>
    <p:sldId id="264" r:id="rId11"/>
    <p:sldId id="265" r:id="rId12"/>
    <p:sldId id="266" r:id="rId13"/>
    <p:sldId id="267" r:id="rId14"/>
    <p:sldId id="268" r:id="rId15"/>
    <p:sldId id="269" r:id="rId16"/>
    <p:sldId id="270" r:id="rId17"/>
    <p:sldId id="278" r:id="rId18"/>
    <p:sldId id="271" r:id="rId19"/>
    <p:sldId id="273" r:id="rId20"/>
    <p:sldId id="272" r:id="rId21"/>
    <p:sldId id="274" r:id="rId22"/>
    <p:sldId id="275" r:id="rId23"/>
    <p:sldId id="276" r:id="rId24"/>
    <p:sldId id="277" r:id="rId2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arcia" initials="AG"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293A3-DE14-4BB5-A2D7-116C95F6ED23}" type="doc">
      <dgm:prSet loTypeId="urn:microsoft.com/office/officeart/2005/8/layout/arrow2" loCatId="process" qsTypeId="urn:microsoft.com/office/officeart/2005/8/quickstyle/simple1" qsCatId="simple" csTypeId="urn:microsoft.com/office/officeart/2005/8/colors/accent1_2" csCatId="accent1" phldr="1"/>
      <dgm:spPr/>
    </dgm:pt>
    <dgm:pt modelId="{434FA8D7-CB86-4576-B4EC-28EFEBBA4BB7}">
      <dgm:prSet phldrT="[Texto]" custT="1"/>
      <dgm:spPr/>
      <dgm:t>
        <a:bodyPr/>
        <a:lstStyle/>
        <a:p>
          <a:r>
            <a:rPr lang="es-ES_tradnl" sz="3200" dirty="0" smtClean="0"/>
            <a:t>       </a:t>
          </a:r>
        </a:p>
        <a:p>
          <a:r>
            <a:rPr lang="es-ES_tradnl" sz="3200" dirty="0" smtClean="0"/>
            <a:t>        </a:t>
          </a:r>
          <a:r>
            <a:rPr lang="es-ES_tradnl" sz="3200" dirty="0" smtClean="0">
              <a:solidFill>
                <a:schemeClr val="accent5">
                  <a:lumMod val="75000"/>
                </a:schemeClr>
              </a:solidFill>
            </a:rPr>
            <a:t>COMUNICAR</a:t>
          </a:r>
          <a:endParaRPr lang="es-PE" sz="3200" dirty="0">
            <a:solidFill>
              <a:schemeClr val="accent5">
                <a:lumMod val="75000"/>
              </a:schemeClr>
            </a:solidFill>
          </a:endParaRPr>
        </a:p>
      </dgm:t>
    </dgm:pt>
    <dgm:pt modelId="{811CE343-1852-41E9-A049-9E7F4B29FA55}" type="parTrans" cxnId="{C2CAF207-4FBB-4387-8612-1764418F0B45}">
      <dgm:prSet/>
      <dgm:spPr/>
      <dgm:t>
        <a:bodyPr/>
        <a:lstStyle/>
        <a:p>
          <a:endParaRPr lang="es-PE"/>
        </a:p>
      </dgm:t>
    </dgm:pt>
    <dgm:pt modelId="{962B505F-23B7-47BB-83BB-CDA38B6329D4}" type="sibTrans" cxnId="{C2CAF207-4FBB-4387-8612-1764418F0B45}">
      <dgm:prSet/>
      <dgm:spPr/>
      <dgm:t>
        <a:bodyPr/>
        <a:lstStyle/>
        <a:p>
          <a:endParaRPr lang="es-PE"/>
        </a:p>
      </dgm:t>
    </dgm:pt>
    <dgm:pt modelId="{202D54F1-E896-41BB-8462-98BC2C72D632}">
      <dgm:prSet phldrT="[Texto]" custT="1"/>
      <dgm:spPr/>
      <dgm:t>
        <a:bodyPr/>
        <a:lstStyle/>
        <a:p>
          <a:r>
            <a:rPr lang="es-ES_tradnl" sz="3200" dirty="0" smtClean="0">
              <a:solidFill>
                <a:schemeClr val="accent1">
                  <a:lumMod val="75000"/>
                </a:schemeClr>
              </a:solidFill>
            </a:rPr>
            <a:t>   Latín “COMUNICARE”</a:t>
          </a:r>
          <a:endParaRPr lang="es-PE" sz="3200" dirty="0">
            <a:solidFill>
              <a:schemeClr val="accent1">
                <a:lumMod val="75000"/>
              </a:schemeClr>
            </a:solidFill>
          </a:endParaRPr>
        </a:p>
      </dgm:t>
    </dgm:pt>
    <dgm:pt modelId="{208D846B-813C-4075-A444-ED6D2F4A37B9}" type="parTrans" cxnId="{DAC9F84D-4661-4DE3-AA97-CE8AC3F959F6}">
      <dgm:prSet/>
      <dgm:spPr/>
      <dgm:t>
        <a:bodyPr/>
        <a:lstStyle/>
        <a:p>
          <a:endParaRPr lang="es-PE"/>
        </a:p>
      </dgm:t>
    </dgm:pt>
    <dgm:pt modelId="{2364C0E6-2BD5-498D-9EF6-4AE4A06ECEB7}" type="sibTrans" cxnId="{DAC9F84D-4661-4DE3-AA97-CE8AC3F959F6}">
      <dgm:prSet/>
      <dgm:spPr/>
      <dgm:t>
        <a:bodyPr/>
        <a:lstStyle/>
        <a:p>
          <a:endParaRPr lang="es-PE"/>
        </a:p>
      </dgm:t>
    </dgm:pt>
    <dgm:pt modelId="{BF1F43C5-2405-44AF-B4A3-DB60A2F15696}">
      <dgm:prSet phldrT="[Texto]" custT="1"/>
      <dgm:spPr/>
      <dgm:t>
        <a:bodyPr/>
        <a:lstStyle/>
        <a:p>
          <a:r>
            <a:rPr lang="es-ES_tradnl" sz="2400" dirty="0" smtClean="0"/>
            <a:t>     “</a:t>
          </a:r>
          <a:r>
            <a:rPr lang="es-ES_tradnl" sz="2400" b="1" dirty="0" smtClean="0">
              <a:solidFill>
                <a:schemeClr val="tx1">
                  <a:lumMod val="85000"/>
                  <a:lumOff val="15000"/>
                </a:schemeClr>
              </a:solidFill>
            </a:rPr>
            <a:t>PONER EN COMUN</a:t>
          </a:r>
          <a:r>
            <a:rPr lang="es-ES_tradnl" sz="2400" dirty="0" smtClean="0"/>
            <a:t>”</a:t>
          </a:r>
          <a:endParaRPr lang="es-PE" sz="2400" dirty="0"/>
        </a:p>
      </dgm:t>
    </dgm:pt>
    <dgm:pt modelId="{3DC717A8-1C92-4DF1-975B-79BFE7A1C54A}" type="parTrans" cxnId="{69C86ADD-A119-4382-81E3-157A964301CB}">
      <dgm:prSet/>
      <dgm:spPr/>
      <dgm:t>
        <a:bodyPr/>
        <a:lstStyle/>
        <a:p>
          <a:endParaRPr lang="es-PE"/>
        </a:p>
      </dgm:t>
    </dgm:pt>
    <dgm:pt modelId="{CB819A76-E1E9-49E5-812B-224E90479533}" type="sibTrans" cxnId="{69C86ADD-A119-4382-81E3-157A964301CB}">
      <dgm:prSet/>
      <dgm:spPr/>
      <dgm:t>
        <a:bodyPr/>
        <a:lstStyle/>
        <a:p>
          <a:endParaRPr lang="es-PE"/>
        </a:p>
      </dgm:t>
    </dgm:pt>
    <dgm:pt modelId="{3EEBC2F9-C24C-4399-9E98-ED5C8E1F45E7}" type="pres">
      <dgm:prSet presAssocID="{37D293A3-DE14-4BB5-A2D7-116C95F6ED23}" presName="arrowDiagram" presStyleCnt="0">
        <dgm:presLayoutVars>
          <dgm:chMax val="5"/>
          <dgm:dir/>
          <dgm:resizeHandles val="exact"/>
        </dgm:presLayoutVars>
      </dgm:prSet>
      <dgm:spPr/>
    </dgm:pt>
    <dgm:pt modelId="{1914CB4D-6EC9-4E51-B950-3B056C18965A}" type="pres">
      <dgm:prSet presAssocID="{37D293A3-DE14-4BB5-A2D7-116C95F6ED23}" presName="arrow" presStyleLbl="bgShp" presStyleIdx="0" presStyleCnt="1" custScaleY="106667" custLinFactNeighborX="-2249" custLinFactNeighborY="-3118"/>
      <dgm:spPr/>
    </dgm:pt>
    <dgm:pt modelId="{D6CE67F8-EDCC-4560-8F16-52B04BC923D5}" type="pres">
      <dgm:prSet presAssocID="{37D293A3-DE14-4BB5-A2D7-116C95F6ED23}" presName="arrowDiagram3" presStyleCnt="0"/>
      <dgm:spPr/>
    </dgm:pt>
    <dgm:pt modelId="{FFB4A870-7A81-4A4A-B78F-9416942D32AD}" type="pres">
      <dgm:prSet presAssocID="{434FA8D7-CB86-4576-B4EC-28EFEBBA4BB7}" presName="bullet3a" presStyleLbl="node1" presStyleIdx="0" presStyleCnt="3"/>
      <dgm:spPr/>
    </dgm:pt>
    <dgm:pt modelId="{8E71100F-35BB-41BD-9FA9-16380834824D}" type="pres">
      <dgm:prSet presAssocID="{434FA8D7-CB86-4576-B4EC-28EFEBBA4BB7}" presName="textBox3a" presStyleLbl="revTx" presStyleIdx="0" presStyleCnt="3" custScaleX="401660">
        <dgm:presLayoutVars>
          <dgm:bulletEnabled val="1"/>
        </dgm:presLayoutVars>
      </dgm:prSet>
      <dgm:spPr/>
      <dgm:t>
        <a:bodyPr/>
        <a:lstStyle/>
        <a:p>
          <a:endParaRPr lang="es-PE"/>
        </a:p>
      </dgm:t>
    </dgm:pt>
    <dgm:pt modelId="{D5F96A77-BD82-435C-99F8-03D9A7A1B848}" type="pres">
      <dgm:prSet presAssocID="{202D54F1-E896-41BB-8462-98BC2C72D632}" presName="bullet3b" presStyleLbl="node1" presStyleIdx="1" presStyleCnt="3"/>
      <dgm:spPr/>
    </dgm:pt>
    <dgm:pt modelId="{3CB42787-C809-473A-9672-933B57D2C5C5}" type="pres">
      <dgm:prSet presAssocID="{202D54F1-E896-41BB-8462-98BC2C72D632}" presName="textBox3b" presStyleLbl="revTx" presStyleIdx="1" presStyleCnt="3" custScaleX="416667">
        <dgm:presLayoutVars>
          <dgm:bulletEnabled val="1"/>
        </dgm:presLayoutVars>
      </dgm:prSet>
      <dgm:spPr/>
      <dgm:t>
        <a:bodyPr/>
        <a:lstStyle/>
        <a:p>
          <a:endParaRPr lang="es-PE"/>
        </a:p>
      </dgm:t>
    </dgm:pt>
    <dgm:pt modelId="{61432561-2BDB-4ADE-8F95-E39FB7CBBBEA}" type="pres">
      <dgm:prSet presAssocID="{BF1F43C5-2405-44AF-B4A3-DB60A2F15696}" presName="bullet3c" presStyleLbl="node1" presStyleIdx="2" presStyleCnt="3"/>
      <dgm:spPr/>
    </dgm:pt>
    <dgm:pt modelId="{7AC49519-A1C0-4ADB-83D0-6FD4D4EC7DF2}" type="pres">
      <dgm:prSet presAssocID="{BF1F43C5-2405-44AF-B4A3-DB60A2F15696}" presName="textBox3c" presStyleLbl="revTx" presStyleIdx="2" presStyleCnt="3" custScaleX="299403">
        <dgm:presLayoutVars>
          <dgm:bulletEnabled val="1"/>
        </dgm:presLayoutVars>
      </dgm:prSet>
      <dgm:spPr/>
      <dgm:t>
        <a:bodyPr/>
        <a:lstStyle/>
        <a:p>
          <a:endParaRPr lang="es-PE"/>
        </a:p>
      </dgm:t>
    </dgm:pt>
  </dgm:ptLst>
  <dgm:cxnLst>
    <dgm:cxn modelId="{CD1315BE-8329-409B-BAD6-6D20BFEBE3FC}" type="presOf" srcId="{202D54F1-E896-41BB-8462-98BC2C72D632}" destId="{3CB42787-C809-473A-9672-933B57D2C5C5}" srcOrd="0" destOrd="0" presId="urn:microsoft.com/office/officeart/2005/8/layout/arrow2"/>
    <dgm:cxn modelId="{DAC9F84D-4661-4DE3-AA97-CE8AC3F959F6}" srcId="{37D293A3-DE14-4BB5-A2D7-116C95F6ED23}" destId="{202D54F1-E896-41BB-8462-98BC2C72D632}" srcOrd="1" destOrd="0" parTransId="{208D846B-813C-4075-A444-ED6D2F4A37B9}" sibTransId="{2364C0E6-2BD5-498D-9EF6-4AE4A06ECEB7}"/>
    <dgm:cxn modelId="{C5524DCD-A703-48AB-88C8-323E0689B466}" type="presOf" srcId="{434FA8D7-CB86-4576-B4EC-28EFEBBA4BB7}" destId="{8E71100F-35BB-41BD-9FA9-16380834824D}" srcOrd="0" destOrd="0" presId="urn:microsoft.com/office/officeart/2005/8/layout/arrow2"/>
    <dgm:cxn modelId="{F1369828-171A-4B78-8D4A-A89339E6BE95}" type="presOf" srcId="{BF1F43C5-2405-44AF-B4A3-DB60A2F15696}" destId="{7AC49519-A1C0-4ADB-83D0-6FD4D4EC7DF2}" srcOrd="0" destOrd="0" presId="urn:microsoft.com/office/officeart/2005/8/layout/arrow2"/>
    <dgm:cxn modelId="{C2CAF207-4FBB-4387-8612-1764418F0B45}" srcId="{37D293A3-DE14-4BB5-A2D7-116C95F6ED23}" destId="{434FA8D7-CB86-4576-B4EC-28EFEBBA4BB7}" srcOrd="0" destOrd="0" parTransId="{811CE343-1852-41E9-A049-9E7F4B29FA55}" sibTransId="{962B505F-23B7-47BB-83BB-CDA38B6329D4}"/>
    <dgm:cxn modelId="{09A587E7-13C8-40CB-AFE4-C167A9F9B691}" type="presOf" srcId="{37D293A3-DE14-4BB5-A2D7-116C95F6ED23}" destId="{3EEBC2F9-C24C-4399-9E98-ED5C8E1F45E7}" srcOrd="0" destOrd="0" presId="urn:microsoft.com/office/officeart/2005/8/layout/arrow2"/>
    <dgm:cxn modelId="{69C86ADD-A119-4382-81E3-157A964301CB}" srcId="{37D293A3-DE14-4BB5-A2D7-116C95F6ED23}" destId="{BF1F43C5-2405-44AF-B4A3-DB60A2F15696}" srcOrd="2" destOrd="0" parTransId="{3DC717A8-1C92-4DF1-975B-79BFE7A1C54A}" sibTransId="{CB819A76-E1E9-49E5-812B-224E90479533}"/>
    <dgm:cxn modelId="{CC93F7F0-EB39-4C53-BCF7-24DD0B895B76}" type="presParOf" srcId="{3EEBC2F9-C24C-4399-9E98-ED5C8E1F45E7}" destId="{1914CB4D-6EC9-4E51-B950-3B056C18965A}" srcOrd="0" destOrd="0" presId="urn:microsoft.com/office/officeart/2005/8/layout/arrow2"/>
    <dgm:cxn modelId="{AFE83FA1-B830-4979-80B0-C2B37A52DCBB}" type="presParOf" srcId="{3EEBC2F9-C24C-4399-9E98-ED5C8E1F45E7}" destId="{D6CE67F8-EDCC-4560-8F16-52B04BC923D5}" srcOrd="1" destOrd="0" presId="urn:microsoft.com/office/officeart/2005/8/layout/arrow2"/>
    <dgm:cxn modelId="{FD40BDAD-596D-4898-A8E3-E50FC5B92939}" type="presParOf" srcId="{D6CE67F8-EDCC-4560-8F16-52B04BC923D5}" destId="{FFB4A870-7A81-4A4A-B78F-9416942D32AD}" srcOrd="0" destOrd="0" presId="urn:microsoft.com/office/officeart/2005/8/layout/arrow2"/>
    <dgm:cxn modelId="{5D70EF86-0D9C-4497-97A7-1BC5D01F59DA}" type="presParOf" srcId="{D6CE67F8-EDCC-4560-8F16-52B04BC923D5}" destId="{8E71100F-35BB-41BD-9FA9-16380834824D}" srcOrd="1" destOrd="0" presId="urn:microsoft.com/office/officeart/2005/8/layout/arrow2"/>
    <dgm:cxn modelId="{4896C90A-75BB-4AA4-AE87-C2EB16ADA7D2}" type="presParOf" srcId="{D6CE67F8-EDCC-4560-8F16-52B04BC923D5}" destId="{D5F96A77-BD82-435C-99F8-03D9A7A1B848}" srcOrd="2" destOrd="0" presId="urn:microsoft.com/office/officeart/2005/8/layout/arrow2"/>
    <dgm:cxn modelId="{19215DCB-D869-4FBA-8C4E-113C2CC5AF86}" type="presParOf" srcId="{D6CE67F8-EDCC-4560-8F16-52B04BC923D5}" destId="{3CB42787-C809-473A-9672-933B57D2C5C5}" srcOrd="3" destOrd="0" presId="urn:microsoft.com/office/officeart/2005/8/layout/arrow2"/>
    <dgm:cxn modelId="{B231CE87-B706-499E-938C-D77522B64438}" type="presParOf" srcId="{D6CE67F8-EDCC-4560-8F16-52B04BC923D5}" destId="{61432561-2BDB-4ADE-8F95-E39FB7CBBBEA}" srcOrd="4" destOrd="0" presId="urn:microsoft.com/office/officeart/2005/8/layout/arrow2"/>
    <dgm:cxn modelId="{D4A6F4B7-E96D-4BBF-BB48-A222CCB0D1BE}" type="presParOf" srcId="{D6CE67F8-EDCC-4560-8F16-52B04BC923D5}" destId="{7AC49519-A1C0-4ADB-83D0-6FD4D4EC7DF2}" srcOrd="5" destOrd="0" presId="urn:microsoft.com/office/officeart/2005/8/layout/arrow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B4C454-D0F5-4ED5-9891-55CE773314CF}" type="doc">
      <dgm:prSet loTypeId="urn:microsoft.com/office/officeart/2005/8/layout/hierarchy3" loCatId="list" qsTypeId="urn:microsoft.com/office/officeart/2005/8/quickstyle/3d1" qsCatId="3D" csTypeId="urn:microsoft.com/office/officeart/2005/8/colors/accent0_1" csCatId="mainScheme" phldr="1"/>
      <dgm:spPr/>
      <dgm:t>
        <a:bodyPr/>
        <a:lstStyle/>
        <a:p>
          <a:endParaRPr lang="es-PE"/>
        </a:p>
      </dgm:t>
    </dgm:pt>
    <dgm:pt modelId="{69956F98-33B8-4ECD-BC85-8AD854EFC603}">
      <dgm:prSet phldrT="[Texto]"/>
      <dgm:spPr/>
      <dgm:t>
        <a:bodyPr/>
        <a:lstStyle/>
        <a:p>
          <a:r>
            <a:rPr lang="es-ES_tradnl" dirty="0" smtClean="0"/>
            <a:t>LENGUA</a:t>
          </a:r>
          <a:endParaRPr lang="es-PE" dirty="0"/>
        </a:p>
      </dgm:t>
    </dgm:pt>
    <dgm:pt modelId="{617FAC58-570E-4BEF-86A9-CA74598EC7B3}" type="parTrans" cxnId="{032AC029-EC5E-4CEB-9BBF-8E5BF19365DE}">
      <dgm:prSet/>
      <dgm:spPr/>
      <dgm:t>
        <a:bodyPr/>
        <a:lstStyle/>
        <a:p>
          <a:endParaRPr lang="es-PE"/>
        </a:p>
      </dgm:t>
    </dgm:pt>
    <dgm:pt modelId="{545EA12D-71EE-48D6-910F-CD2551F89385}" type="sibTrans" cxnId="{032AC029-EC5E-4CEB-9BBF-8E5BF19365DE}">
      <dgm:prSet/>
      <dgm:spPr/>
      <dgm:t>
        <a:bodyPr/>
        <a:lstStyle/>
        <a:p>
          <a:endParaRPr lang="es-PE"/>
        </a:p>
      </dgm:t>
    </dgm:pt>
    <dgm:pt modelId="{925FA7BB-2FC6-4C2B-B670-DC793613263B}">
      <dgm:prSet phldrT="[Texto]"/>
      <dgm:spPr/>
      <dgm:t>
        <a:bodyPr/>
        <a:lstStyle/>
        <a:p>
          <a:pPr algn="l"/>
          <a:r>
            <a:rPr lang="es-PE" dirty="0" smtClean="0"/>
            <a:t>. Sistema de signos (código) almacenado en  LA MEMORIA</a:t>
          </a:r>
          <a:endParaRPr lang="es-PE" dirty="0"/>
        </a:p>
      </dgm:t>
    </dgm:pt>
    <dgm:pt modelId="{78691139-9F27-4A2D-93D2-D3A098BA2267}" type="parTrans" cxnId="{0877BB0C-E8EE-48E8-BA96-C5DDB51EC409}">
      <dgm:prSet/>
      <dgm:spPr/>
      <dgm:t>
        <a:bodyPr/>
        <a:lstStyle/>
        <a:p>
          <a:endParaRPr lang="es-PE"/>
        </a:p>
      </dgm:t>
    </dgm:pt>
    <dgm:pt modelId="{F543A74E-20D7-452E-ADA4-3049302D32C3}" type="sibTrans" cxnId="{0877BB0C-E8EE-48E8-BA96-C5DDB51EC409}">
      <dgm:prSet/>
      <dgm:spPr/>
      <dgm:t>
        <a:bodyPr/>
        <a:lstStyle/>
        <a:p>
          <a:endParaRPr lang="es-PE"/>
        </a:p>
      </dgm:t>
    </dgm:pt>
    <dgm:pt modelId="{182A31F2-29B0-4B5D-B1B4-256AAFC9D762}">
      <dgm:prSet phldrT="[Texto]"/>
      <dgm:spPr/>
      <dgm:t>
        <a:bodyPr/>
        <a:lstStyle/>
        <a:p>
          <a:r>
            <a:rPr lang="es-ES_tradnl" dirty="0" smtClean="0"/>
            <a:t>HABLA</a:t>
          </a:r>
          <a:endParaRPr lang="es-PE" dirty="0"/>
        </a:p>
      </dgm:t>
    </dgm:pt>
    <dgm:pt modelId="{EEE1426B-1E0E-4149-89C5-4B310F20386A}" type="parTrans" cxnId="{9ADAF056-0C39-4047-936B-554E6810DF36}">
      <dgm:prSet/>
      <dgm:spPr/>
      <dgm:t>
        <a:bodyPr/>
        <a:lstStyle/>
        <a:p>
          <a:endParaRPr lang="es-PE"/>
        </a:p>
      </dgm:t>
    </dgm:pt>
    <dgm:pt modelId="{6B9770F2-3064-405C-8531-710574A6868A}" type="sibTrans" cxnId="{9ADAF056-0C39-4047-936B-554E6810DF36}">
      <dgm:prSet/>
      <dgm:spPr/>
      <dgm:t>
        <a:bodyPr/>
        <a:lstStyle/>
        <a:p>
          <a:endParaRPr lang="es-PE"/>
        </a:p>
      </dgm:t>
    </dgm:pt>
    <dgm:pt modelId="{E2298339-F307-4FC0-AE35-38841164535E}">
      <dgm:prSet phldrT="[Texto]"/>
      <dgm:spPr/>
      <dgm:t>
        <a:bodyPr/>
        <a:lstStyle/>
        <a:p>
          <a:pPr algn="l"/>
          <a:r>
            <a:rPr lang="es-PE" dirty="0" smtClean="0"/>
            <a:t>Es el uso de la lengua por una persona en una situación específica (momento y lugar).Proceso de codificación y decodificación del sistema</a:t>
          </a:r>
          <a:endParaRPr lang="es-PE" dirty="0"/>
        </a:p>
      </dgm:t>
    </dgm:pt>
    <dgm:pt modelId="{03DED754-97D1-42DC-8B1C-A2B58FF50AA0}" type="parTrans" cxnId="{AFACBC1C-95F4-4D3D-8573-745F23AD05C8}">
      <dgm:prSet/>
      <dgm:spPr/>
      <dgm:t>
        <a:bodyPr/>
        <a:lstStyle/>
        <a:p>
          <a:endParaRPr lang="es-PE"/>
        </a:p>
      </dgm:t>
    </dgm:pt>
    <dgm:pt modelId="{BFCCDA8E-98F9-47BC-AAB1-05CF12342069}" type="sibTrans" cxnId="{AFACBC1C-95F4-4D3D-8573-745F23AD05C8}">
      <dgm:prSet/>
      <dgm:spPr/>
      <dgm:t>
        <a:bodyPr/>
        <a:lstStyle/>
        <a:p>
          <a:endParaRPr lang="es-PE"/>
        </a:p>
      </dgm:t>
    </dgm:pt>
    <dgm:pt modelId="{119E8A7A-E686-47CA-A660-5A57DD18B9F8}">
      <dgm:prSet phldrT="[Texto]"/>
      <dgm:spPr/>
      <dgm:t>
        <a:bodyPr/>
        <a:lstStyle/>
        <a:p>
          <a:r>
            <a:rPr lang="es-PE" dirty="0" smtClean="0"/>
            <a:t>. Psicológico - Psíquico.                                                     </a:t>
          </a:r>
          <a:endParaRPr lang="es-PE" dirty="0"/>
        </a:p>
      </dgm:t>
    </dgm:pt>
    <dgm:pt modelId="{DF49B888-92AE-48B1-896A-E68F950EBBF7}" type="parTrans" cxnId="{A10A15D0-9CD5-497E-B8AA-94C9ECF3DC89}">
      <dgm:prSet/>
      <dgm:spPr/>
      <dgm:t>
        <a:bodyPr/>
        <a:lstStyle/>
        <a:p>
          <a:endParaRPr lang="es-PE"/>
        </a:p>
      </dgm:t>
    </dgm:pt>
    <dgm:pt modelId="{57D784B0-9AF1-46FF-8FB9-55188D3A2F53}" type="sibTrans" cxnId="{A10A15D0-9CD5-497E-B8AA-94C9ECF3DC89}">
      <dgm:prSet/>
      <dgm:spPr/>
      <dgm:t>
        <a:bodyPr/>
        <a:lstStyle/>
        <a:p>
          <a:endParaRPr lang="es-PE"/>
        </a:p>
      </dgm:t>
    </dgm:pt>
    <dgm:pt modelId="{FC75DFF4-12EF-4792-A731-384060A222BA}">
      <dgm:prSet phldrT="[Texto]"/>
      <dgm:spPr/>
      <dgm:t>
        <a:bodyPr/>
        <a:lstStyle/>
        <a:p>
          <a:r>
            <a:rPr lang="es-PE" dirty="0" smtClean="0"/>
            <a:t>Virtual, lista para ser utilizada.                                      </a:t>
          </a:r>
          <a:endParaRPr lang="es-PE" dirty="0"/>
        </a:p>
      </dgm:t>
    </dgm:pt>
    <dgm:pt modelId="{F730A2E3-C84C-4528-8D1E-D0B500A6C8A0}" type="parTrans" cxnId="{13ED6BAA-7B15-4729-8FC8-9D2DE52FECCC}">
      <dgm:prSet/>
      <dgm:spPr/>
      <dgm:t>
        <a:bodyPr/>
        <a:lstStyle/>
        <a:p>
          <a:endParaRPr lang="es-PE"/>
        </a:p>
      </dgm:t>
    </dgm:pt>
    <dgm:pt modelId="{D236857D-E4A5-4E0D-8618-E4F29FC900D7}" type="sibTrans" cxnId="{13ED6BAA-7B15-4729-8FC8-9D2DE52FECCC}">
      <dgm:prSet/>
      <dgm:spPr/>
      <dgm:t>
        <a:bodyPr/>
        <a:lstStyle/>
        <a:p>
          <a:endParaRPr lang="es-PE"/>
        </a:p>
      </dgm:t>
    </dgm:pt>
    <dgm:pt modelId="{E88696D8-EE25-41E0-B673-82DF9AD032D1}">
      <dgm:prSet phldrT="[Texto]"/>
      <dgm:spPr/>
      <dgm:t>
        <a:bodyPr/>
        <a:lstStyle/>
        <a:p>
          <a:r>
            <a:rPr lang="es-PE" dirty="0" smtClean="0"/>
            <a:t>. Psicológico - Físico - Fisiológico.</a:t>
          </a:r>
          <a:endParaRPr lang="es-PE" dirty="0"/>
        </a:p>
      </dgm:t>
    </dgm:pt>
    <dgm:pt modelId="{6BAF3A48-F224-4F7B-A359-5F4E7A1163BE}" type="parTrans" cxnId="{38C7AD79-C662-4CCD-AED9-0A04D8178073}">
      <dgm:prSet/>
      <dgm:spPr/>
      <dgm:t>
        <a:bodyPr/>
        <a:lstStyle/>
        <a:p>
          <a:endParaRPr lang="es-PE"/>
        </a:p>
      </dgm:t>
    </dgm:pt>
    <dgm:pt modelId="{67BE7316-0295-4DC8-B6E5-8C0EA76239CF}" type="sibTrans" cxnId="{38C7AD79-C662-4CCD-AED9-0A04D8178073}">
      <dgm:prSet/>
      <dgm:spPr/>
      <dgm:t>
        <a:bodyPr/>
        <a:lstStyle/>
        <a:p>
          <a:endParaRPr lang="es-PE"/>
        </a:p>
      </dgm:t>
    </dgm:pt>
    <dgm:pt modelId="{45DCD8A3-03E3-48A4-8FDA-929F58822CD1}">
      <dgm:prSet phldrT="[Texto]"/>
      <dgm:spPr/>
      <dgm:t>
        <a:bodyPr/>
        <a:lstStyle/>
        <a:p>
          <a:r>
            <a:rPr lang="es-PE" dirty="0" smtClean="0"/>
            <a:t>Objetivada en signos físico durante el proceso comunicativo.</a:t>
          </a:r>
          <a:endParaRPr lang="es-PE" dirty="0"/>
        </a:p>
      </dgm:t>
    </dgm:pt>
    <dgm:pt modelId="{3814B19B-7AC5-486D-939E-7092ED82692E}" type="parTrans" cxnId="{92C0A6B6-523A-490D-91DA-AECA8FB5F689}">
      <dgm:prSet/>
      <dgm:spPr/>
      <dgm:t>
        <a:bodyPr/>
        <a:lstStyle/>
        <a:p>
          <a:endParaRPr lang="es-PE"/>
        </a:p>
      </dgm:t>
    </dgm:pt>
    <dgm:pt modelId="{E93191B7-33DF-454C-B451-20B90953C92F}" type="sibTrans" cxnId="{92C0A6B6-523A-490D-91DA-AECA8FB5F689}">
      <dgm:prSet/>
      <dgm:spPr/>
      <dgm:t>
        <a:bodyPr/>
        <a:lstStyle/>
        <a:p>
          <a:endParaRPr lang="es-PE"/>
        </a:p>
      </dgm:t>
    </dgm:pt>
    <dgm:pt modelId="{16629833-A11F-468D-8573-32AED321696F}" type="pres">
      <dgm:prSet presAssocID="{CDB4C454-D0F5-4ED5-9891-55CE773314CF}" presName="diagram" presStyleCnt="0">
        <dgm:presLayoutVars>
          <dgm:chPref val="1"/>
          <dgm:dir/>
          <dgm:animOne val="branch"/>
          <dgm:animLvl val="lvl"/>
          <dgm:resizeHandles/>
        </dgm:presLayoutVars>
      </dgm:prSet>
      <dgm:spPr/>
      <dgm:t>
        <a:bodyPr/>
        <a:lstStyle/>
        <a:p>
          <a:endParaRPr lang="es-PE"/>
        </a:p>
      </dgm:t>
    </dgm:pt>
    <dgm:pt modelId="{7A986F46-B088-45C8-9B4D-B09EEA074EE3}" type="pres">
      <dgm:prSet presAssocID="{69956F98-33B8-4ECD-BC85-8AD854EFC603}" presName="root" presStyleCnt="0"/>
      <dgm:spPr/>
    </dgm:pt>
    <dgm:pt modelId="{C204FCAE-5669-41FB-A69E-B96438F7A7DF}" type="pres">
      <dgm:prSet presAssocID="{69956F98-33B8-4ECD-BC85-8AD854EFC603}" presName="rootComposite" presStyleCnt="0"/>
      <dgm:spPr/>
    </dgm:pt>
    <dgm:pt modelId="{C11010F9-FB6B-456A-88A0-467F1134493C}" type="pres">
      <dgm:prSet presAssocID="{69956F98-33B8-4ECD-BC85-8AD854EFC603}" presName="rootText" presStyleLbl="node1" presStyleIdx="0" presStyleCnt="2" custLinFactNeighborX="-78367" custLinFactNeighborY="-7160"/>
      <dgm:spPr/>
      <dgm:t>
        <a:bodyPr/>
        <a:lstStyle/>
        <a:p>
          <a:endParaRPr lang="es-PE"/>
        </a:p>
      </dgm:t>
    </dgm:pt>
    <dgm:pt modelId="{A53B8E60-A101-4233-8DAD-CB18171E3004}" type="pres">
      <dgm:prSet presAssocID="{69956F98-33B8-4ECD-BC85-8AD854EFC603}" presName="rootConnector" presStyleLbl="node1" presStyleIdx="0" presStyleCnt="2"/>
      <dgm:spPr/>
      <dgm:t>
        <a:bodyPr/>
        <a:lstStyle/>
        <a:p>
          <a:endParaRPr lang="es-PE"/>
        </a:p>
      </dgm:t>
    </dgm:pt>
    <dgm:pt modelId="{6F37125F-10BE-40EA-B133-2CB9A7901E1C}" type="pres">
      <dgm:prSet presAssocID="{69956F98-33B8-4ECD-BC85-8AD854EFC603}" presName="childShape" presStyleCnt="0"/>
      <dgm:spPr/>
    </dgm:pt>
    <dgm:pt modelId="{F64B5EAA-8AAC-4CD9-BE5D-41B6FDAE4DAC}" type="pres">
      <dgm:prSet presAssocID="{78691139-9F27-4A2D-93D2-D3A098BA2267}" presName="Name13" presStyleLbl="parChTrans1D2" presStyleIdx="0" presStyleCnt="6"/>
      <dgm:spPr/>
      <dgm:t>
        <a:bodyPr/>
        <a:lstStyle/>
        <a:p>
          <a:endParaRPr lang="es-PE"/>
        </a:p>
      </dgm:t>
    </dgm:pt>
    <dgm:pt modelId="{8DDE1203-0301-48CE-88A0-055ED5C58134}" type="pres">
      <dgm:prSet presAssocID="{925FA7BB-2FC6-4C2B-B670-DC793613263B}" presName="childText" presStyleLbl="bgAcc1" presStyleIdx="0" presStyleCnt="6" custScaleX="138583" custLinFactNeighborX="-89658" custLinFactNeighborY="2154">
        <dgm:presLayoutVars>
          <dgm:bulletEnabled val="1"/>
        </dgm:presLayoutVars>
      </dgm:prSet>
      <dgm:spPr/>
      <dgm:t>
        <a:bodyPr/>
        <a:lstStyle/>
        <a:p>
          <a:endParaRPr lang="es-PE"/>
        </a:p>
      </dgm:t>
    </dgm:pt>
    <dgm:pt modelId="{C4D8F44D-77B1-4DE3-94A9-7AD83986D869}" type="pres">
      <dgm:prSet presAssocID="{F730A2E3-C84C-4528-8D1E-D0B500A6C8A0}" presName="Name13" presStyleLbl="parChTrans1D2" presStyleIdx="1" presStyleCnt="6"/>
      <dgm:spPr/>
      <dgm:t>
        <a:bodyPr/>
        <a:lstStyle/>
        <a:p>
          <a:endParaRPr lang="es-PE"/>
        </a:p>
      </dgm:t>
    </dgm:pt>
    <dgm:pt modelId="{FCA4386F-7581-4378-8C84-A848C2522621}" type="pres">
      <dgm:prSet presAssocID="{FC75DFF4-12EF-4792-A731-384060A222BA}" presName="childText" presStyleLbl="bgAcc1" presStyleIdx="1" presStyleCnt="6" custScaleX="122420" custLinFactNeighborX="-89658" custLinFactNeighborY="4398">
        <dgm:presLayoutVars>
          <dgm:bulletEnabled val="1"/>
        </dgm:presLayoutVars>
      </dgm:prSet>
      <dgm:spPr/>
      <dgm:t>
        <a:bodyPr/>
        <a:lstStyle/>
        <a:p>
          <a:endParaRPr lang="es-PE"/>
        </a:p>
      </dgm:t>
    </dgm:pt>
    <dgm:pt modelId="{AA9D34FD-17F8-46A5-9B56-41164C4ADA0F}" type="pres">
      <dgm:prSet presAssocID="{DF49B888-92AE-48B1-896A-E68F950EBBF7}" presName="Name13" presStyleLbl="parChTrans1D2" presStyleIdx="2" presStyleCnt="6"/>
      <dgm:spPr/>
      <dgm:t>
        <a:bodyPr/>
        <a:lstStyle/>
        <a:p>
          <a:endParaRPr lang="es-PE"/>
        </a:p>
      </dgm:t>
    </dgm:pt>
    <dgm:pt modelId="{B526F35A-A5E6-4A28-9CFE-40757071FE00}" type="pres">
      <dgm:prSet presAssocID="{119E8A7A-E686-47CA-A660-5A57DD18B9F8}" presName="childText" presStyleLbl="bgAcc1" presStyleIdx="2" presStyleCnt="6" custLinFactNeighborX="-89658" custLinFactNeighborY="-426">
        <dgm:presLayoutVars>
          <dgm:bulletEnabled val="1"/>
        </dgm:presLayoutVars>
      </dgm:prSet>
      <dgm:spPr/>
      <dgm:t>
        <a:bodyPr/>
        <a:lstStyle/>
        <a:p>
          <a:endParaRPr lang="es-PE"/>
        </a:p>
      </dgm:t>
    </dgm:pt>
    <dgm:pt modelId="{5A5C62DC-6B33-4CF8-BA08-2B931BA1D552}" type="pres">
      <dgm:prSet presAssocID="{182A31F2-29B0-4B5D-B1B4-256AAFC9D762}" presName="root" presStyleCnt="0"/>
      <dgm:spPr/>
    </dgm:pt>
    <dgm:pt modelId="{A30A56D4-3D4D-4840-AA90-609D161757B1}" type="pres">
      <dgm:prSet presAssocID="{182A31F2-29B0-4B5D-B1B4-256AAFC9D762}" presName="rootComposite" presStyleCnt="0"/>
      <dgm:spPr/>
    </dgm:pt>
    <dgm:pt modelId="{6FF1A2B1-2167-421A-8178-4316128E8213}" type="pres">
      <dgm:prSet presAssocID="{182A31F2-29B0-4B5D-B1B4-256AAFC9D762}" presName="rootText" presStyleLbl="node1" presStyleIdx="1" presStyleCnt="2" custLinFactNeighborX="38620" custLinFactNeighborY="6979"/>
      <dgm:spPr/>
      <dgm:t>
        <a:bodyPr/>
        <a:lstStyle/>
        <a:p>
          <a:endParaRPr lang="es-PE"/>
        </a:p>
      </dgm:t>
    </dgm:pt>
    <dgm:pt modelId="{C5AC54DE-7856-4335-820F-072904420215}" type="pres">
      <dgm:prSet presAssocID="{182A31F2-29B0-4B5D-B1B4-256AAFC9D762}" presName="rootConnector" presStyleLbl="node1" presStyleIdx="1" presStyleCnt="2"/>
      <dgm:spPr/>
      <dgm:t>
        <a:bodyPr/>
        <a:lstStyle/>
        <a:p>
          <a:endParaRPr lang="es-PE"/>
        </a:p>
      </dgm:t>
    </dgm:pt>
    <dgm:pt modelId="{A53C2BA6-C6C1-4E65-94B7-8FE18CC661BA}" type="pres">
      <dgm:prSet presAssocID="{182A31F2-29B0-4B5D-B1B4-256AAFC9D762}" presName="childShape" presStyleCnt="0"/>
      <dgm:spPr/>
    </dgm:pt>
    <dgm:pt modelId="{7F82B4E6-244B-4D67-A742-931CCC86B9A3}" type="pres">
      <dgm:prSet presAssocID="{03DED754-97D1-42DC-8B1C-A2B58FF50AA0}" presName="Name13" presStyleLbl="parChTrans1D2" presStyleIdx="3" presStyleCnt="6"/>
      <dgm:spPr/>
      <dgm:t>
        <a:bodyPr/>
        <a:lstStyle/>
        <a:p>
          <a:endParaRPr lang="es-PE"/>
        </a:p>
      </dgm:t>
    </dgm:pt>
    <dgm:pt modelId="{85F2BC76-A4E5-42B5-9747-45C13042D44D}" type="pres">
      <dgm:prSet presAssocID="{E2298339-F307-4FC0-AE35-38841164535E}" presName="childText" presStyleLbl="bgAcc1" presStyleIdx="3" presStyleCnt="6" custScaleX="144182" custLinFactNeighborX="49784" custLinFactNeighborY="2154">
        <dgm:presLayoutVars>
          <dgm:bulletEnabled val="1"/>
        </dgm:presLayoutVars>
      </dgm:prSet>
      <dgm:spPr/>
      <dgm:t>
        <a:bodyPr/>
        <a:lstStyle/>
        <a:p>
          <a:endParaRPr lang="es-PE"/>
        </a:p>
      </dgm:t>
    </dgm:pt>
    <dgm:pt modelId="{4A4BA0CC-C1E7-47FD-ABF6-9F0B5B5EA645}" type="pres">
      <dgm:prSet presAssocID="{3814B19B-7AC5-486D-939E-7092ED82692E}" presName="Name13" presStyleLbl="parChTrans1D2" presStyleIdx="4" presStyleCnt="6"/>
      <dgm:spPr/>
      <dgm:t>
        <a:bodyPr/>
        <a:lstStyle/>
        <a:p>
          <a:endParaRPr lang="es-PE"/>
        </a:p>
      </dgm:t>
    </dgm:pt>
    <dgm:pt modelId="{0AD67B5E-451C-4BD3-9BA2-85CDDAB8FA3E}" type="pres">
      <dgm:prSet presAssocID="{45DCD8A3-03E3-48A4-8FDA-929F58822CD1}" presName="childText" presStyleLbl="bgAcc1" presStyleIdx="4" presStyleCnt="6" custScaleX="126510" custLinFactNeighborX="49784" custLinFactNeighborY="4399">
        <dgm:presLayoutVars>
          <dgm:bulletEnabled val="1"/>
        </dgm:presLayoutVars>
      </dgm:prSet>
      <dgm:spPr/>
      <dgm:t>
        <a:bodyPr/>
        <a:lstStyle/>
        <a:p>
          <a:endParaRPr lang="es-PE"/>
        </a:p>
      </dgm:t>
    </dgm:pt>
    <dgm:pt modelId="{D5A7B607-04E4-44A9-A6C4-BE647ADD6C36}" type="pres">
      <dgm:prSet presAssocID="{6BAF3A48-F224-4F7B-A359-5F4E7A1163BE}" presName="Name13" presStyleLbl="parChTrans1D2" presStyleIdx="5" presStyleCnt="6"/>
      <dgm:spPr/>
      <dgm:t>
        <a:bodyPr/>
        <a:lstStyle/>
        <a:p>
          <a:endParaRPr lang="es-PE"/>
        </a:p>
      </dgm:t>
    </dgm:pt>
    <dgm:pt modelId="{9A5A1E46-CD36-4996-829E-252C4C3BA35B}" type="pres">
      <dgm:prSet presAssocID="{E88696D8-EE25-41E0-B673-82DF9AD032D1}" presName="childText" presStyleLbl="bgAcc1" presStyleIdx="5" presStyleCnt="6" custLinFactNeighborX="49784" custLinFactNeighborY="-426">
        <dgm:presLayoutVars>
          <dgm:bulletEnabled val="1"/>
        </dgm:presLayoutVars>
      </dgm:prSet>
      <dgm:spPr/>
      <dgm:t>
        <a:bodyPr/>
        <a:lstStyle/>
        <a:p>
          <a:endParaRPr lang="es-PE"/>
        </a:p>
      </dgm:t>
    </dgm:pt>
  </dgm:ptLst>
  <dgm:cxnLst>
    <dgm:cxn modelId="{6856B7BE-95FB-433D-83BF-E127EEA9306D}" type="presOf" srcId="{E2298339-F307-4FC0-AE35-38841164535E}" destId="{85F2BC76-A4E5-42B5-9747-45C13042D44D}" srcOrd="0" destOrd="0" presId="urn:microsoft.com/office/officeart/2005/8/layout/hierarchy3"/>
    <dgm:cxn modelId="{46F9E08E-5DA0-4C55-8C5F-B1DF564C0F85}" type="presOf" srcId="{3814B19B-7AC5-486D-939E-7092ED82692E}" destId="{4A4BA0CC-C1E7-47FD-ABF6-9F0B5B5EA645}" srcOrd="0" destOrd="0" presId="urn:microsoft.com/office/officeart/2005/8/layout/hierarchy3"/>
    <dgm:cxn modelId="{38C7AD79-C662-4CCD-AED9-0A04D8178073}" srcId="{182A31F2-29B0-4B5D-B1B4-256AAFC9D762}" destId="{E88696D8-EE25-41E0-B673-82DF9AD032D1}" srcOrd="2" destOrd="0" parTransId="{6BAF3A48-F224-4F7B-A359-5F4E7A1163BE}" sibTransId="{67BE7316-0295-4DC8-B6E5-8C0EA76239CF}"/>
    <dgm:cxn modelId="{A261525C-8513-47F0-B184-1A9894275D8E}" type="presOf" srcId="{E88696D8-EE25-41E0-B673-82DF9AD032D1}" destId="{9A5A1E46-CD36-4996-829E-252C4C3BA35B}" srcOrd="0" destOrd="0" presId="urn:microsoft.com/office/officeart/2005/8/layout/hierarchy3"/>
    <dgm:cxn modelId="{0877BB0C-E8EE-48E8-BA96-C5DDB51EC409}" srcId="{69956F98-33B8-4ECD-BC85-8AD854EFC603}" destId="{925FA7BB-2FC6-4C2B-B670-DC793613263B}" srcOrd="0" destOrd="0" parTransId="{78691139-9F27-4A2D-93D2-D3A098BA2267}" sibTransId="{F543A74E-20D7-452E-ADA4-3049302D32C3}"/>
    <dgm:cxn modelId="{AFACBC1C-95F4-4D3D-8573-745F23AD05C8}" srcId="{182A31F2-29B0-4B5D-B1B4-256AAFC9D762}" destId="{E2298339-F307-4FC0-AE35-38841164535E}" srcOrd="0" destOrd="0" parTransId="{03DED754-97D1-42DC-8B1C-A2B58FF50AA0}" sibTransId="{BFCCDA8E-98F9-47BC-AAB1-05CF12342069}"/>
    <dgm:cxn modelId="{9ADAF056-0C39-4047-936B-554E6810DF36}" srcId="{CDB4C454-D0F5-4ED5-9891-55CE773314CF}" destId="{182A31F2-29B0-4B5D-B1B4-256AAFC9D762}" srcOrd="1" destOrd="0" parTransId="{EEE1426B-1E0E-4149-89C5-4B310F20386A}" sibTransId="{6B9770F2-3064-405C-8531-710574A6868A}"/>
    <dgm:cxn modelId="{13ED6BAA-7B15-4729-8FC8-9D2DE52FECCC}" srcId="{69956F98-33B8-4ECD-BC85-8AD854EFC603}" destId="{FC75DFF4-12EF-4792-A731-384060A222BA}" srcOrd="1" destOrd="0" parTransId="{F730A2E3-C84C-4528-8D1E-D0B500A6C8A0}" sibTransId="{D236857D-E4A5-4E0D-8618-E4F29FC900D7}"/>
    <dgm:cxn modelId="{032AC029-EC5E-4CEB-9BBF-8E5BF19365DE}" srcId="{CDB4C454-D0F5-4ED5-9891-55CE773314CF}" destId="{69956F98-33B8-4ECD-BC85-8AD854EFC603}" srcOrd="0" destOrd="0" parTransId="{617FAC58-570E-4BEF-86A9-CA74598EC7B3}" sibTransId="{545EA12D-71EE-48D6-910F-CD2551F89385}"/>
    <dgm:cxn modelId="{D5088AE8-ACE4-4F75-B41A-DB5A832CA39C}" type="presOf" srcId="{69956F98-33B8-4ECD-BC85-8AD854EFC603}" destId="{A53B8E60-A101-4233-8DAD-CB18171E3004}" srcOrd="1" destOrd="0" presId="urn:microsoft.com/office/officeart/2005/8/layout/hierarchy3"/>
    <dgm:cxn modelId="{A23ED94F-9E58-4548-A83A-EACDCF44F43C}" type="presOf" srcId="{69956F98-33B8-4ECD-BC85-8AD854EFC603}" destId="{C11010F9-FB6B-456A-88A0-467F1134493C}" srcOrd="0" destOrd="0" presId="urn:microsoft.com/office/officeart/2005/8/layout/hierarchy3"/>
    <dgm:cxn modelId="{896E8E4B-E8DD-451D-A8F7-10CFDC8723F4}" type="presOf" srcId="{182A31F2-29B0-4B5D-B1B4-256AAFC9D762}" destId="{C5AC54DE-7856-4335-820F-072904420215}" srcOrd="1" destOrd="0" presId="urn:microsoft.com/office/officeart/2005/8/layout/hierarchy3"/>
    <dgm:cxn modelId="{C0102229-6F4C-4201-B99E-4D1C55A5CBE3}" type="presOf" srcId="{45DCD8A3-03E3-48A4-8FDA-929F58822CD1}" destId="{0AD67B5E-451C-4BD3-9BA2-85CDDAB8FA3E}" srcOrd="0" destOrd="0" presId="urn:microsoft.com/office/officeart/2005/8/layout/hierarchy3"/>
    <dgm:cxn modelId="{2E388983-ACC8-4B81-A7E0-445FC5238B27}" type="presOf" srcId="{6BAF3A48-F224-4F7B-A359-5F4E7A1163BE}" destId="{D5A7B607-04E4-44A9-A6C4-BE647ADD6C36}" srcOrd="0" destOrd="0" presId="urn:microsoft.com/office/officeart/2005/8/layout/hierarchy3"/>
    <dgm:cxn modelId="{59701EFF-4622-48D1-BB45-88EFBE20EFC2}" type="presOf" srcId="{78691139-9F27-4A2D-93D2-D3A098BA2267}" destId="{F64B5EAA-8AAC-4CD9-BE5D-41B6FDAE4DAC}" srcOrd="0" destOrd="0" presId="urn:microsoft.com/office/officeart/2005/8/layout/hierarchy3"/>
    <dgm:cxn modelId="{92C0A6B6-523A-490D-91DA-AECA8FB5F689}" srcId="{182A31F2-29B0-4B5D-B1B4-256AAFC9D762}" destId="{45DCD8A3-03E3-48A4-8FDA-929F58822CD1}" srcOrd="1" destOrd="0" parTransId="{3814B19B-7AC5-486D-939E-7092ED82692E}" sibTransId="{E93191B7-33DF-454C-B451-20B90953C92F}"/>
    <dgm:cxn modelId="{E2CCBEB9-3613-43F9-BA08-BF579C7BB73E}" type="presOf" srcId="{FC75DFF4-12EF-4792-A731-384060A222BA}" destId="{FCA4386F-7581-4378-8C84-A848C2522621}" srcOrd="0" destOrd="0" presId="urn:microsoft.com/office/officeart/2005/8/layout/hierarchy3"/>
    <dgm:cxn modelId="{C9416B1F-A301-47A1-A090-69271D3B2DBF}" type="presOf" srcId="{119E8A7A-E686-47CA-A660-5A57DD18B9F8}" destId="{B526F35A-A5E6-4A28-9CFE-40757071FE00}" srcOrd="0" destOrd="0" presId="urn:microsoft.com/office/officeart/2005/8/layout/hierarchy3"/>
    <dgm:cxn modelId="{8ACAD8BC-1CC8-42C7-8046-A9B2787F3CE8}" type="presOf" srcId="{DF49B888-92AE-48B1-896A-E68F950EBBF7}" destId="{AA9D34FD-17F8-46A5-9B56-41164C4ADA0F}" srcOrd="0" destOrd="0" presId="urn:microsoft.com/office/officeart/2005/8/layout/hierarchy3"/>
    <dgm:cxn modelId="{3F6C24EF-FAB0-4B19-A94D-9EB14B1146BB}" type="presOf" srcId="{925FA7BB-2FC6-4C2B-B670-DC793613263B}" destId="{8DDE1203-0301-48CE-88A0-055ED5C58134}" srcOrd="0" destOrd="0" presId="urn:microsoft.com/office/officeart/2005/8/layout/hierarchy3"/>
    <dgm:cxn modelId="{788AAC67-1511-4854-9C90-DAE5FE5ED58D}" type="presOf" srcId="{F730A2E3-C84C-4528-8D1E-D0B500A6C8A0}" destId="{C4D8F44D-77B1-4DE3-94A9-7AD83986D869}" srcOrd="0" destOrd="0" presId="urn:microsoft.com/office/officeart/2005/8/layout/hierarchy3"/>
    <dgm:cxn modelId="{0F657CF8-483E-4EB9-9FAB-C04E30958595}" type="presOf" srcId="{182A31F2-29B0-4B5D-B1B4-256AAFC9D762}" destId="{6FF1A2B1-2167-421A-8178-4316128E8213}" srcOrd="0" destOrd="0" presId="urn:microsoft.com/office/officeart/2005/8/layout/hierarchy3"/>
    <dgm:cxn modelId="{21ED3BD2-40F5-455B-BA4C-F90A0FCABCCC}" type="presOf" srcId="{03DED754-97D1-42DC-8B1C-A2B58FF50AA0}" destId="{7F82B4E6-244B-4D67-A742-931CCC86B9A3}" srcOrd="0" destOrd="0" presId="urn:microsoft.com/office/officeart/2005/8/layout/hierarchy3"/>
    <dgm:cxn modelId="{A10A15D0-9CD5-497E-B8AA-94C9ECF3DC89}" srcId="{69956F98-33B8-4ECD-BC85-8AD854EFC603}" destId="{119E8A7A-E686-47CA-A660-5A57DD18B9F8}" srcOrd="2" destOrd="0" parTransId="{DF49B888-92AE-48B1-896A-E68F950EBBF7}" sibTransId="{57D784B0-9AF1-46FF-8FB9-55188D3A2F53}"/>
    <dgm:cxn modelId="{F8584095-A4C9-4FD7-9B01-3C20EBE61A01}" type="presOf" srcId="{CDB4C454-D0F5-4ED5-9891-55CE773314CF}" destId="{16629833-A11F-468D-8573-32AED321696F}" srcOrd="0" destOrd="0" presId="urn:microsoft.com/office/officeart/2005/8/layout/hierarchy3"/>
    <dgm:cxn modelId="{BFE8A30E-10F2-41F3-9C1F-A047A190F893}" type="presParOf" srcId="{16629833-A11F-468D-8573-32AED321696F}" destId="{7A986F46-B088-45C8-9B4D-B09EEA074EE3}" srcOrd="0" destOrd="0" presId="urn:microsoft.com/office/officeart/2005/8/layout/hierarchy3"/>
    <dgm:cxn modelId="{A671FB82-6F7D-44BB-A4A0-5E89E05635DA}" type="presParOf" srcId="{7A986F46-B088-45C8-9B4D-B09EEA074EE3}" destId="{C204FCAE-5669-41FB-A69E-B96438F7A7DF}" srcOrd="0" destOrd="0" presId="urn:microsoft.com/office/officeart/2005/8/layout/hierarchy3"/>
    <dgm:cxn modelId="{868C1E45-F315-4623-BB92-8E3E228F6205}" type="presParOf" srcId="{C204FCAE-5669-41FB-A69E-B96438F7A7DF}" destId="{C11010F9-FB6B-456A-88A0-467F1134493C}" srcOrd="0" destOrd="0" presId="urn:microsoft.com/office/officeart/2005/8/layout/hierarchy3"/>
    <dgm:cxn modelId="{F1262481-BED0-4FC1-AA69-B1AC292D2CC1}" type="presParOf" srcId="{C204FCAE-5669-41FB-A69E-B96438F7A7DF}" destId="{A53B8E60-A101-4233-8DAD-CB18171E3004}" srcOrd="1" destOrd="0" presId="urn:microsoft.com/office/officeart/2005/8/layout/hierarchy3"/>
    <dgm:cxn modelId="{617DFB23-9DBB-4EAA-9822-32972DB8EC43}" type="presParOf" srcId="{7A986F46-B088-45C8-9B4D-B09EEA074EE3}" destId="{6F37125F-10BE-40EA-B133-2CB9A7901E1C}" srcOrd="1" destOrd="0" presId="urn:microsoft.com/office/officeart/2005/8/layout/hierarchy3"/>
    <dgm:cxn modelId="{40CE4644-3DAB-4C2C-9CE1-A14ADFC9A10A}" type="presParOf" srcId="{6F37125F-10BE-40EA-B133-2CB9A7901E1C}" destId="{F64B5EAA-8AAC-4CD9-BE5D-41B6FDAE4DAC}" srcOrd="0" destOrd="0" presId="urn:microsoft.com/office/officeart/2005/8/layout/hierarchy3"/>
    <dgm:cxn modelId="{621854FC-6845-472D-B48A-FA5FDDBD3FA7}" type="presParOf" srcId="{6F37125F-10BE-40EA-B133-2CB9A7901E1C}" destId="{8DDE1203-0301-48CE-88A0-055ED5C58134}" srcOrd="1" destOrd="0" presId="urn:microsoft.com/office/officeart/2005/8/layout/hierarchy3"/>
    <dgm:cxn modelId="{570FE172-C331-4B8A-89B8-3E0FD043A98E}" type="presParOf" srcId="{6F37125F-10BE-40EA-B133-2CB9A7901E1C}" destId="{C4D8F44D-77B1-4DE3-94A9-7AD83986D869}" srcOrd="2" destOrd="0" presId="urn:microsoft.com/office/officeart/2005/8/layout/hierarchy3"/>
    <dgm:cxn modelId="{ED616ED2-4046-46B4-B85E-24BB11CC3F75}" type="presParOf" srcId="{6F37125F-10BE-40EA-B133-2CB9A7901E1C}" destId="{FCA4386F-7581-4378-8C84-A848C2522621}" srcOrd="3" destOrd="0" presId="urn:microsoft.com/office/officeart/2005/8/layout/hierarchy3"/>
    <dgm:cxn modelId="{9BCBC2EF-3A8C-4F7B-8CC8-B87BE2D45200}" type="presParOf" srcId="{6F37125F-10BE-40EA-B133-2CB9A7901E1C}" destId="{AA9D34FD-17F8-46A5-9B56-41164C4ADA0F}" srcOrd="4" destOrd="0" presId="urn:microsoft.com/office/officeart/2005/8/layout/hierarchy3"/>
    <dgm:cxn modelId="{AE96A852-2FF9-4096-8641-8BEBD5136329}" type="presParOf" srcId="{6F37125F-10BE-40EA-B133-2CB9A7901E1C}" destId="{B526F35A-A5E6-4A28-9CFE-40757071FE00}" srcOrd="5" destOrd="0" presId="urn:microsoft.com/office/officeart/2005/8/layout/hierarchy3"/>
    <dgm:cxn modelId="{25C43F7F-8FA4-4A9A-AFCD-04E0445F2AFA}" type="presParOf" srcId="{16629833-A11F-468D-8573-32AED321696F}" destId="{5A5C62DC-6B33-4CF8-BA08-2B931BA1D552}" srcOrd="1" destOrd="0" presId="urn:microsoft.com/office/officeart/2005/8/layout/hierarchy3"/>
    <dgm:cxn modelId="{E2A2BDFD-271A-4040-91DC-1A364CC83FE0}" type="presParOf" srcId="{5A5C62DC-6B33-4CF8-BA08-2B931BA1D552}" destId="{A30A56D4-3D4D-4840-AA90-609D161757B1}" srcOrd="0" destOrd="0" presId="urn:microsoft.com/office/officeart/2005/8/layout/hierarchy3"/>
    <dgm:cxn modelId="{26BEFD7B-8FDE-400F-867F-B412BCC37E4A}" type="presParOf" srcId="{A30A56D4-3D4D-4840-AA90-609D161757B1}" destId="{6FF1A2B1-2167-421A-8178-4316128E8213}" srcOrd="0" destOrd="0" presId="urn:microsoft.com/office/officeart/2005/8/layout/hierarchy3"/>
    <dgm:cxn modelId="{C6BDB71B-1DA8-438B-8338-68B0698F3548}" type="presParOf" srcId="{A30A56D4-3D4D-4840-AA90-609D161757B1}" destId="{C5AC54DE-7856-4335-820F-072904420215}" srcOrd="1" destOrd="0" presId="urn:microsoft.com/office/officeart/2005/8/layout/hierarchy3"/>
    <dgm:cxn modelId="{57AB271B-FA88-47F4-8770-6406ABB76140}" type="presParOf" srcId="{5A5C62DC-6B33-4CF8-BA08-2B931BA1D552}" destId="{A53C2BA6-C6C1-4E65-94B7-8FE18CC661BA}" srcOrd="1" destOrd="0" presId="urn:microsoft.com/office/officeart/2005/8/layout/hierarchy3"/>
    <dgm:cxn modelId="{00343030-55D3-414E-895F-FAD8D7B3A42B}" type="presParOf" srcId="{A53C2BA6-C6C1-4E65-94B7-8FE18CC661BA}" destId="{7F82B4E6-244B-4D67-A742-931CCC86B9A3}" srcOrd="0" destOrd="0" presId="urn:microsoft.com/office/officeart/2005/8/layout/hierarchy3"/>
    <dgm:cxn modelId="{41A0890C-9143-4762-AB8B-478995C63E81}" type="presParOf" srcId="{A53C2BA6-C6C1-4E65-94B7-8FE18CC661BA}" destId="{85F2BC76-A4E5-42B5-9747-45C13042D44D}" srcOrd="1" destOrd="0" presId="urn:microsoft.com/office/officeart/2005/8/layout/hierarchy3"/>
    <dgm:cxn modelId="{F2F26563-E123-4897-864C-00804B320689}" type="presParOf" srcId="{A53C2BA6-C6C1-4E65-94B7-8FE18CC661BA}" destId="{4A4BA0CC-C1E7-47FD-ABF6-9F0B5B5EA645}" srcOrd="2" destOrd="0" presId="urn:microsoft.com/office/officeart/2005/8/layout/hierarchy3"/>
    <dgm:cxn modelId="{83A2FFF3-ECBA-4B50-BAC6-3BDA558DCBB7}" type="presParOf" srcId="{A53C2BA6-C6C1-4E65-94B7-8FE18CC661BA}" destId="{0AD67B5E-451C-4BD3-9BA2-85CDDAB8FA3E}" srcOrd="3" destOrd="0" presId="urn:microsoft.com/office/officeart/2005/8/layout/hierarchy3"/>
    <dgm:cxn modelId="{F28AD689-BAD7-43C2-B891-C4C0C9E48508}" type="presParOf" srcId="{A53C2BA6-C6C1-4E65-94B7-8FE18CC661BA}" destId="{D5A7B607-04E4-44A9-A6C4-BE647ADD6C36}" srcOrd="4" destOrd="0" presId="urn:microsoft.com/office/officeart/2005/8/layout/hierarchy3"/>
    <dgm:cxn modelId="{395EA7BD-29E0-4522-9C6C-D752094003EA}" type="presParOf" srcId="{A53C2BA6-C6C1-4E65-94B7-8FE18CC661BA}" destId="{9A5A1E46-CD36-4996-829E-252C4C3BA35B}"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DE489F-DCE2-4E0F-9005-68C83E1C2AD7}" type="doc">
      <dgm:prSet loTypeId="urn:microsoft.com/office/officeart/2005/8/layout/hList1" loCatId="list" qsTypeId="urn:microsoft.com/office/officeart/2005/8/quickstyle/3d2" qsCatId="3D" csTypeId="urn:microsoft.com/office/officeart/2005/8/colors/accent0_3" csCatId="mainScheme" phldr="1"/>
      <dgm:spPr/>
      <dgm:t>
        <a:bodyPr/>
        <a:lstStyle/>
        <a:p>
          <a:endParaRPr lang="es-PE"/>
        </a:p>
      </dgm:t>
    </dgm:pt>
    <dgm:pt modelId="{DBF72C4F-C6C4-400B-9B8B-AA99E77463E6}">
      <dgm:prSet phldrT="[Texto]" custT="1"/>
      <dgm:spPr/>
      <dgm:t>
        <a:bodyPr/>
        <a:lstStyle/>
        <a:p>
          <a:pPr algn="ctr"/>
          <a:r>
            <a:rPr lang="es-ES_tradnl" sz="1800" b="1" dirty="0" smtClean="0"/>
            <a:t>VARIACION DIACRONICA</a:t>
          </a:r>
          <a:endParaRPr lang="es-PE" sz="1800" b="1" dirty="0"/>
        </a:p>
      </dgm:t>
    </dgm:pt>
    <dgm:pt modelId="{3935CD0A-38EB-4625-9FFB-57EACB1EDCFC}" type="parTrans" cxnId="{7F22BCE1-0365-4EF3-A9D8-73AD75447C99}">
      <dgm:prSet/>
      <dgm:spPr/>
      <dgm:t>
        <a:bodyPr/>
        <a:lstStyle/>
        <a:p>
          <a:endParaRPr lang="es-PE"/>
        </a:p>
      </dgm:t>
    </dgm:pt>
    <dgm:pt modelId="{492FF668-4461-412E-8B3F-797724DAC6A7}" type="sibTrans" cxnId="{7F22BCE1-0365-4EF3-A9D8-73AD75447C99}">
      <dgm:prSet/>
      <dgm:spPr/>
      <dgm:t>
        <a:bodyPr/>
        <a:lstStyle/>
        <a:p>
          <a:endParaRPr lang="es-PE"/>
        </a:p>
      </dgm:t>
    </dgm:pt>
    <dgm:pt modelId="{593EA269-559C-4DD9-B477-40251A44D2E3}">
      <dgm:prSet phldrT="[Texto]"/>
      <dgm:spPr/>
      <dgm:t>
        <a:bodyPr/>
        <a:lstStyle/>
        <a:p>
          <a:r>
            <a:rPr lang="es-ES_tradnl" dirty="0" smtClean="0"/>
            <a:t>Se da a través del tiempo (no afecta al hablante).</a:t>
          </a:r>
          <a:endParaRPr lang="es-PE" dirty="0"/>
        </a:p>
      </dgm:t>
    </dgm:pt>
    <dgm:pt modelId="{CA1B91E1-5DCB-4084-B250-D752DA3115C3}" type="parTrans" cxnId="{3E6BE136-1866-4A80-84DD-540AE911ACD6}">
      <dgm:prSet/>
      <dgm:spPr/>
      <dgm:t>
        <a:bodyPr/>
        <a:lstStyle/>
        <a:p>
          <a:endParaRPr lang="es-PE"/>
        </a:p>
      </dgm:t>
    </dgm:pt>
    <dgm:pt modelId="{A55B0E9D-88E4-4EA5-AFFA-048C7783AC09}" type="sibTrans" cxnId="{3E6BE136-1866-4A80-84DD-540AE911ACD6}">
      <dgm:prSet/>
      <dgm:spPr/>
      <dgm:t>
        <a:bodyPr/>
        <a:lstStyle/>
        <a:p>
          <a:endParaRPr lang="es-PE"/>
        </a:p>
      </dgm:t>
    </dgm:pt>
    <dgm:pt modelId="{757BF9DC-F2F1-4916-B2E9-76AE8290E2C0}">
      <dgm:prSet phldrT="[Texto]"/>
      <dgm:spPr/>
      <dgm:t>
        <a:bodyPr/>
        <a:lstStyle/>
        <a:p>
          <a:r>
            <a:rPr lang="es-ES_tradnl" b="1" dirty="0" smtClean="0"/>
            <a:t>VARIACION DIATOPICA O REGIONAL</a:t>
          </a:r>
          <a:endParaRPr lang="es-PE" b="1" dirty="0"/>
        </a:p>
      </dgm:t>
    </dgm:pt>
    <dgm:pt modelId="{C0056699-8BAB-453E-B17D-298419F6540D}" type="parTrans" cxnId="{AD8318F3-F700-49F8-9D6B-15092F2E21EE}">
      <dgm:prSet/>
      <dgm:spPr/>
      <dgm:t>
        <a:bodyPr/>
        <a:lstStyle/>
        <a:p>
          <a:endParaRPr lang="es-PE"/>
        </a:p>
      </dgm:t>
    </dgm:pt>
    <dgm:pt modelId="{6EDD44B8-6393-4AE1-8DE8-83CF82D928CE}" type="sibTrans" cxnId="{AD8318F3-F700-49F8-9D6B-15092F2E21EE}">
      <dgm:prSet/>
      <dgm:spPr/>
      <dgm:t>
        <a:bodyPr/>
        <a:lstStyle/>
        <a:p>
          <a:endParaRPr lang="es-PE"/>
        </a:p>
      </dgm:t>
    </dgm:pt>
    <dgm:pt modelId="{F5CD5DE5-9632-40C9-BE8C-602F91B29887}">
      <dgm:prSet phldrT="[Texto]"/>
      <dgm:spPr/>
      <dgm:t>
        <a:bodyPr/>
        <a:lstStyle/>
        <a:p>
          <a:r>
            <a:rPr lang="es-ES_tradnl" dirty="0" smtClean="0"/>
            <a:t>Variación horizontal según las regiones geográficas (abarca también dialectos propios de ocupaciones, grupos sociales; con diferencias fonológicas, léxicas, etc.)</a:t>
          </a:r>
          <a:endParaRPr lang="es-PE" dirty="0"/>
        </a:p>
      </dgm:t>
    </dgm:pt>
    <dgm:pt modelId="{83BD1DC2-E7A4-47CC-9E5E-07997EBB1F78}" type="parTrans" cxnId="{29047968-69F7-4E48-9759-48607A811C76}">
      <dgm:prSet/>
      <dgm:spPr/>
      <dgm:t>
        <a:bodyPr/>
        <a:lstStyle/>
        <a:p>
          <a:endParaRPr lang="es-PE"/>
        </a:p>
      </dgm:t>
    </dgm:pt>
    <dgm:pt modelId="{C7AA884A-E5F7-465B-8E7B-190B0412BD78}" type="sibTrans" cxnId="{29047968-69F7-4E48-9759-48607A811C76}">
      <dgm:prSet/>
      <dgm:spPr/>
      <dgm:t>
        <a:bodyPr/>
        <a:lstStyle/>
        <a:p>
          <a:endParaRPr lang="es-PE"/>
        </a:p>
      </dgm:t>
    </dgm:pt>
    <dgm:pt modelId="{0CBD1DA0-AC90-43DA-B9F9-69C09B519460}">
      <dgm:prSet phldrT="[Texto]"/>
      <dgm:spPr/>
      <dgm:t>
        <a:bodyPr/>
        <a:lstStyle/>
        <a:p>
          <a:r>
            <a:rPr lang="es-ES_tradnl" b="1" dirty="0" smtClean="0"/>
            <a:t>VARIACION DIASTRATICA O DIALECTO SOCIAL</a:t>
          </a:r>
          <a:endParaRPr lang="es-PE" b="1" dirty="0"/>
        </a:p>
      </dgm:t>
    </dgm:pt>
    <dgm:pt modelId="{7C32FC63-23E5-48D0-AF84-E88C09C92585}" type="parTrans" cxnId="{B932B1B0-1B6E-4621-8DF1-D2473682725C}">
      <dgm:prSet/>
      <dgm:spPr/>
      <dgm:t>
        <a:bodyPr/>
        <a:lstStyle/>
        <a:p>
          <a:endParaRPr lang="es-PE"/>
        </a:p>
      </dgm:t>
    </dgm:pt>
    <dgm:pt modelId="{C2DB3474-E65A-4851-8E3E-38C3AC57C4DF}" type="sibTrans" cxnId="{B932B1B0-1B6E-4621-8DF1-D2473682725C}">
      <dgm:prSet/>
      <dgm:spPr/>
      <dgm:t>
        <a:bodyPr/>
        <a:lstStyle/>
        <a:p>
          <a:endParaRPr lang="es-PE"/>
        </a:p>
      </dgm:t>
    </dgm:pt>
    <dgm:pt modelId="{D1C7ED2C-5B5C-43F4-BA4F-3FFAAF85AE91}">
      <dgm:prSet phldrT="[Texto]"/>
      <dgm:spPr/>
      <dgm:t>
        <a:bodyPr/>
        <a:lstStyle/>
        <a:p>
          <a:r>
            <a:rPr lang="es-ES_tradnl" dirty="0" smtClean="0"/>
            <a:t>Variación vertical de acuerdo a niveles socio-culturales</a:t>
          </a:r>
          <a:endParaRPr lang="es-PE" dirty="0"/>
        </a:p>
      </dgm:t>
    </dgm:pt>
    <dgm:pt modelId="{F7ED8F52-52D4-4F35-9EA2-AA23A025F8C7}" type="parTrans" cxnId="{31E40FA6-FADB-4FEA-B93E-1AF5565A4AAA}">
      <dgm:prSet/>
      <dgm:spPr/>
      <dgm:t>
        <a:bodyPr/>
        <a:lstStyle/>
        <a:p>
          <a:endParaRPr lang="es-PE"/>
        </a:p>
      </dgm:t>
    </dgm:pt>
    <dgm:pt modelId="{FF6658D9-D77A-45CA-817D-29FACBB62036}" type="sibTrans" cxnId="{31E40FA6-FADB-4FEA-B93E-1AF5565A4AAA}">
      <dgm:prSet/>
      <dgm:spPr/>
      <dgm:t>
        <a:bodyPr/>
        <a:lstStyle/>
        <a:p>
          <a:endParaRPr lang="es-PE"/>
        </a:p>
      </dgm:t>
    </dgm:pt>
    <dgm:pt modelId="{73D38527-01A2-49B5-9B98-091A0272CF2F}">
      <dgm:prSet phldrT="[Texto]"/>
      <dgm:spPr/>
      <dgm:t>
        <a:bodyPr/>
        <a:lstStyle/>
        <a:p>
          <a:r>
            <a:rPr lang="es-ES_tradnl" dirty="0" smtClean="0"/>
            <a:t>NIVEL SUBESTANDAR:(lengua popular y lengua vulgar).</a:t>
          </a:r>
          <a:endParaRPr lang="es-PE" dirty="0"/>
        </a:p>
      </dgm:t>
    </dgm:pt>
    <dgm:pt modelId="{400AF153-1CD4-42BD-AD13-63DCFBE7BA38}" type="parTrans" cxnId="{3776CB72-1ACF-45D4-BC81-9D5D405E4AD7}">
      <dgm:prSet/>
      <dgm:spPr/>
      <dgm:t>
        <a:bodyPr/>
        <a:lstStyle/>
        <a:p>
          <a:endParaRPr lang="es-PE"/>
        </a:p>
      </dgm:t>
    </dgm:pt>
    <dgm:pt modelId="{066DDA11-EA6E-42F5-AAB9-C3F8CE48AED7}" type="sibTrans" cxnId="{3776CB72-1ACF-45D4-BC81-9D5D405E4AD7}">
      <dgm:prSet/>
      <dgm:spPr/>
      <dgm:t>
        <a:bodyPr/>
        <a:lstStyle/>
        <a:p>
          <a:endParaRPr lang="es-PE"/>
        </a:p>
      </dgm:t>
    </dgm:pt>
    <dgm:pt modelId="{F4D4F070-4FB3-4FB7-876D-BFCF8CF8ACCF}">
      <dgm:prSet phldrT="[Texto]"/>
      <dgm:spPr/>
      <dgm:t>
        <a:bodyPr/>
        <a:lstStyle/>
        <a:p>
          <a:r>
            <a:rPr lang="es-ES_tradnl" dirty="0" smtClean="0"/>
            <a:t>NIVEL STANDAR:(lengua culta y lengua coloquial).</a:t>
          </a:r>
          <a:endParaRPr lang="es-PE" dirty="0"/>
        </a:p>
      </dgm:t>
    </dgm:pt>
    <dgm:pt modelId="{E9DACBAE-B4C2-4DDE-938C-FB6664B6EFF4}" type="parTrans" cxnId="{FEB4F6E4-8F96-4FF1-B690-1B1FF929BEE0}">
      <dgm:prSet/>
      <dgm:spPr/>
      <dgm:t>
        <a:bodyPr/>
        <a:lstStyle/>
        <a:p>
          <a:endParaRPr lang="es-PE"/>
        </a:p>
      </dgm:t>
    </dgm:pt>
    <dgm:pt modelId="{6C08C8F3-3AA4-43C6-AD98-0D423121FF04}" type="sibTrans" cxnId="{FEB4F6E4-8F96-4FF1-B690-1B1FF929BEE0}">
      <dgm:prSet/>
      <dgm:spPr/>
      <dgm:t>
        <a:bodyPr/>
        <a:lstStyle/>
        <a:p>
          <a:endParaRPr lang="es-PE"/>
        </a:p>
      </dgm:t>
    </dgm:pt>
    <dgm:pt modelId="{19209F3C-ED95-466D-B532-43AD8A82D626}">
      <dgm:prSet phldrT="[Texto]"/>
      <dgm:spPr/>
      <dgm:t>
        <a:bodyPr/>
        <a:lstStyle/>
        <a:p>
          <a:endParaRPr lang="es-PE" dirty="0"/>
        </a:p>
      </dgm:t>
    </dgm:pt>
    <dgm:pt modelId="{D133EA0E-2029-4B3E-834A-554C7170C829}" type="parTrans" cxnId="{BBBFEC71-113D-45F9-8D1B-8945BF283AE6}">
      <dgm:prSet/>
      <dgm:spPr/>
      <dgm:t>
        <a:bodyPr/>
        <a:lstStyle/>
        <a:p>
          <a:endParaRPr lang="es-PE"/>
        </a:p>
      </dgm:t>
    </dgm:pt>
    <dgm:pt modelId="{BC1A66D7-2CC3-47DE-AAC5-547E3AB13FC5}" type="sibTrans" cxnId="{BBBFEC71-113D-45F9-8D1B-8945BF283AE6}">
      <dgm:prSet/>
      <dgm:spPr/>
      <dgm:t>
        <a:bodyPr/>
        <a:lstStyle/>
        <a:p>
          <a:endParaRPr lang="es-PE"/>
        </a:p>
      </dgm:t>
    </dgm:pt>
    <dgm:pt modelId="{2ECC071F-FFCF-4138-803F-6B0DD41C9C76}">
      <dgm:prSet phldrT="[Texto]"/>
      <dgm:spPr/>
      <dgm:t>
        <a:bodyPr/>
        <a:lstStyle/>
        <a:p>
          <a:r>
            <a:rPr lang="es-ES_tradnl" dirty="0" smtClean="0"/>
            <a:t>NIVEL SUPERSTANDAR</a:t>
          </a:r>
          <a:endParaRPr lang="es-PE" dirty="0"/>
        </a:p>
      </dgm:t>
    </dgm:pt>
    <dgm:pt modelId="{AB2A6AE8-F1B0-4514-8116-71C8446F2EDF}" type="parTrans" cxnId="{687991F5-9D0A-4C73-94F1-E8F1FE82DA13}">
      <dgm:prSet/>
      <dgm:spPr/>
      <dgm:t>
        <a:bodyPr/>
        <a:lstStyle/>
        <a:p>
          <a:endParaRPr lang="es-PE"/>
        </a:p>
      </dgm:t>
    </dgm:pt>
    <dgm:pt modelId="{D27B4E0D-B480-49DC-AA4A-DF57C79945A0}" type="sibTrans" cxnId="{687991F5-9D0A-4C73-94F1-E8F1FE82DA13}">
      <dgm:prSet/>
      <dgm:spPr/>
      <dgm:t>
        <a:bodyPr/>
        <a:lstStyle/>
        <a:p>
          <a:endParaRPr lang="es-PE"/>
        </a:p>
      </dgm:t>
    </dgm:pt>
    <dgm:pt modelId="{1DD3335C-F681-4981-A170-D0A3059C4C2D}" type="pres">
      <dgm:prSet presAssocID="{4BDE489F-DCE2-4E0F-9005-68C83E1C2AD7}" presName="Name0" presStyleCnt="0">
        <dgm:presLayoutVars>
          <dgm:dir/>
          <dgm:animLvl val="lvl"/>
          <dgm:resizeHandles val="exact"/>
        </dgm:presLayoutVars>
      </dgm:prSet>
      <dgm:spPr/>
      <dgm:t>
        <a:bodyPr/>
        <a:lstStyle/>
        <a:p>
          <a:endParaRPr lang="es-PE"/>
        </a:p>
      </dgm:t>
    </dgm:pt>
    <dgm:pt modelId="{01E1F666-4F4C-4AF0-B7C3-3A67FB1CEAA8}" type="pres">
      <dgm:prSet presAssocID="{DBF72C4F-C6C4-400B-9B8B-AA99E77463E6}" presName="composite" presStyleCnt="0"/>
      <dgm:spPr/>
    </dgm:pt>
    <dgm:pt modelId="{C3F01896-1F78-4B3E-B1B0-A4F8B0D7B679}" type="pres">
      <dgm:prSet presAssocID="{DBF72C4F-C6C4-400B-9B8B-AA99E77463E6}" presName="parTx" presStyleLbl="alignNode1" presStyleIdx="0" presStyleCnt="3" custScaleY="234683">
        <dgm:presLayoutVars>
          <dgm:chMax val="0"/>
          <dgm:chPref val="0"/>
          <dgm:bulletEnabled val="1"/>
        </dgm:presLayoutVars>
      </dgm:prSet>
      <dgm:spPr/>
      <dgm:t>
        <a:bodyPr/>
        <a:lstStyle/>
        <a:p>
          <a:endParaRPr lang="es-PE"/>
        </a:p>
      </dgm:t>
    </dgm:pt>
    <dgm:pt modelId="{C3558586-7F03-4B8E-825C-114B95C9BBAD}" type="pres">
      <dgm:prSet presAssocID="{DBF72C4F-C6C4-400B-9B8B-AA99E77463E6}" presName="desTx" presStyleLbl="alignAccFollowNode1" presStyleIdx="0" presStyleCnt="3" custLinFactNeighborX="-103" custLinFactNeighborY="94149">
        <dgm:presLayoutVars>
          <dgm:bulletEnabled val="1"/>
        </dgm:presLayoutVars>
      </dgm:prSet>
      <dgm:spPr/>
      <dgm:t>
        <a:bodyPr/>
        <a:lstStyle/>
        <a:p>
          <a:endParaRPr lang="es-PE"/>
        </a:p>
      </dgm:t>
    </dgm:pt>
    <dgm:pt modelId="{6040A369-18C0-47D8-A10D-781A5EEE6D64}" type="pres">
      <dgm:prSet presAssocID="{492FF668-4461-412E-8B3F-797724DAC6A7}" presName="space" presStyleCnt="0"/>
      <dgm:spPr/>
    </dgm:pt>
    <dgm:pt modelId="{2185A0D5-6B9E-4AA5-AE11-AAB7A51C49D2}" type="pres">
      <dgm:prSet presAssocID="{757BF9DC-F2F1-4916-B2E9-76AE8290E2C0}" presName="composite" presStyleCnt="0"/>
      <dgm:spPr/>
    </dgm:pt>
    <dgm:pt modelId="{C6F1397A-B8AB-4E58-BB9A-D99286A23E15}" type="pres">
      <dgm:prSet presAssocID="{757BF9DC-F2F1-4916-B2E9-76AE8290E2C0}" presName="parTx" presStyleLbl="alignNode1" presStyleIdx="1" presStyleCnt="3" custScaleY="245682">
        <dgm:presLayoutVars>
          <dgm:chMax val="0"/>
          <dgm:chPref val="0"/>
          <dgm:bulletEnabled val="1"/>
        </dgm:presLayoutVars>
      </dgm:prSet>
      <dgm:spPr/>
      <dgm:t>
        <a:bodyPr/>
        <a:lstStyle/>
        <a:p>
          <a:endParaRPr lang="es-PE"/>
        </a:p>
      </dgm:t>
    </dgm:pt>
    <dgm:pt modelId="{9974164D-012F-4931-A877-75660FC3F597}" type="pres">
      <dgm:prSet presAssocID="{757BF9DC-F2F1-4916-B2E9-76AE8290E2C0}" presName="desTx" presStyleLbl="alignAccFollowNode1" presStyleIdx="1" presStyleCnt="3" custLinFactNeighborX="-493" custLinFactNeighborY="91870">
        <dgm:presLayoutVars>
          <dgm:bulletEnabled val="1"/>
        </dgm:presLayoutVars>
      </dgm:prSet>
      <dgm:spPr/>
      <dgm:t>
        <a:bodyPr/>
        <a:lstStyle/>
        <a:p>
          <a:endParaRPr lang="es-PE"/>
        </a:p>
      </dgm:t>
    </dgm:pt>
    <dgm:pt modelId="{0D260F68-9A5B-4FCC-93F9-04ED818F5A0E}" type="pres">
      <dgm:prSet presAssocID="{6EDD44B8-6393-4AE1-8DE8-83CF82D928CE}" presName="space" presStyleCnt="0"/>
      <dgm:spPr/>
    </dgm:pt>
    <dgm:pt modelId="{DA010185-F647-4E95-A831-4418361C3F11}" type="pres">
      <dgm:prSet presAssocID="{0CBD1DA0-AC90-43DA-B9F9-69C09B519460}" presName="composite" presStyleCnt="0"/>
      <dgm:spPr/>
    </dgm:pt>
    <dgm:pt modelId="{131E4556-AB73-43DB-AA80-F7B53C428A10}" type="pres">
      <dgm:prSet presAssocID="{0CBD1DA0-AC90-43DA-B9F9-69C09B519460}" presName="parTx" presStyleLbl="alignNode1" presStyleIdx="2" presStyleCnt="3" custScaleY="269695">
        <dgm:presLayoutVars>
          <dgm:chMax val="0"/>
          <dgm:chPref val="0"/>
          <dgm:bulletEnabled val="1"/>
        </dgm:presLayoutVars>
      </dgm:prSet>
      <dgm:spPr/>
      <dgm:t>
        <a:bodyPr/>
        <a:lstStyle/>
        <a:p>
          <a:endParaRPr lang="es-PE"/>
        </a:p>
      </dgm:t>
    </dgm:pt>
    <dgm:pt modelId="{DE5FC785-8AF3-4F0F-9608-5FB715E1F3F4}" type="pres">
      <dgm:prSet presAssocID="{0CBD1DA0-AC90-43DA-B9F9-69C09B519460}" presName="desTx" presStyleLbl="alignAccFollowNode1" presStyleIdx="2" presStyleCnt="3" custLinFactNeighborX="-884" custLinFactNeighborY="99505">
        <dgm:presLayoutVars>
          <dgm:bulletEnabled val="1"/>
        </dgm:presLayoutVars>
      </dgm:prSet>
      <dgm:spPr/>
      <dgm:t>
        <a:bodyPr/>
        <a:lstStyle/>
        <a:p>
          <a:endParaRPr lang="es-PE"/>
        </a:p>
      </dgm:t>
    </dgm:pt>
  </dgm:ptLst>
  <dgm:cxnLst>
    <dgm:cxn modelId="{87FF826E-E28C-4514-B95F-CF66453DB6CA}" type="presOf" srcId="{F5CD5DE5-9632-40C9-BE8C-602F91B29887}" destId="{9974164D-012F-4931-A877-75660FC3F597}" srcOrd="0" destOrd="0" presId="urn:microsoft.com/office/officeart/2005/8/layout/hList1"/>
    <dgm:cxn modelId="{687991F5-9D0A-4C73-94F1-E8F1FE82DA13}" srcId="{0CBD1DA0-AC90-43DA-B9F9-69C09B519460}" destId="{2ECC071F-FFCF-4138-803F-6B0DD41C9C76}" srcOrd="1" destOrd="0" parTransId="{AB2A6AE8-F1B0-4514-8116-71C8446F2EDF}" sibTransId="{D27B4E0D-B480-49DC-AA4A-DF57C79945A0}"/>
    <dgm:cxn modelId="{BBBFEC71-113D-45F9-8D1B-8945BF283AE6}" srcId="{0CBD1DA0-AC90-43DA-B9F9-69C09B519460}" destId="{19209F3C-ED95-466D-B532-43AD8A82D626}" srcOrd="4" destOrd="0" parTransId="{D133EA0E-2029-4B3E-834A-554C7170C829}" sibTransId="{BC1A66D7-2CC3-47DE-AAC5-547E3AB13FC5}"/>
    <dgm:cxn modelId="{3E6BE136-1866-4A80-84DD-540AE911ACD6}" srcId="{DBF72C4F-C6C4-400B-9B8B-AA99E77463E6}" destId="{593EA269-559C-4DD9-B477-40251A44D2E3}" srcOrd="0" destOrd="0" parTransId="{CA1B91E1-5DCB-4084-B250-D752DA3115C3}" sibTransId="{A55B0E9D-88E4-4EA5-AFFA-048C7783AC09}"/>
    <dgm:cxn modelId="{FEBD16F3-BEA8-4CC8-89F8-0DD711ECCFEE}" type="presOf" srcId="{19209F3C-ED95-466D-B532-43AD8A82D626}" destId="{DE5FC785-8AF3-4F0F-9608-5FB715E1F3F4}" srcOrd="0" destOrd="4" presId="urn:microsoft.com/office/officeart/2005/8/layout/hList1"/>
    <dgm:cxn modelId="{BE1F63BE-B310-405D-92D1-E260FCA4F924}" type="presOf" srcId="{4BDE489F-DCE2-4E0F-9005-68C83E1C2AD7}" destId="{1DD3335C-F681-4981-A170-D0A3059C4C2D}" srcOrd="0" destOrd="0" presId="urn:microsoft.com/office/officeart/2005/8/layout/hList1"/>
    <dgm:cxn modelId="{3776CB72-1ACF-45D4-BC81-9D5D405E4AD7}" srcId="{0CBD1DA0-AC90-43DA-B9F9-69C09B519460}" destId="{73D38527-01A2-49B5-9B98-091A0272CF2F}" srcOrd="3" destOrd="0" parTransId="{400AF153-1CD4-42BD-AD13-63DCFBE7BA38}" sibTransId="{066DDA11-EA6E-42F5-AAB9-C3F8CE48AED7}"/>
    <dgm:cxn modelId="{B932B1B0-1B6E-4621-8DF1-D2473682725C}" srcId="{4BDE489F-DCE2-4E0F-9005-68C83E1C2AD7}" destId="{0CBD1DA0-AC90-43DA-B9F9-69C09B519460}" srcOrd="2" destOrd="0" parTransId="{7C32FC63-23E5-48D0-AF84-E88C09C92585}" sibTransId="{C2DB3474-E65A-4851-8E3E-38C3AC57C4DF}"/>
    <dgm:cxn modelId="{F95561B9-FD36-4A3D-9560-922DA4FACADE}" type="presOf" srcId="{0CBD1DA0-AC90-43DA-B9F9-69C09B519460}" destId="{131E4556-AB73-43DB-AA80-F7B53C428A10}" srcOrd="0" destOrd="0" presId="urn:microsoft.com/office/officeart/2005/8/layout/hList1"/>
    <dgm:cxn modelId="{FEB4F6E4-8F96-4FF1-B690-1B1FF929BEE0}" srcId="{0CBD1DA0-AC90-43DA-B9F9-69C09B519460}" destId="{F4D4F070-4FB3-4FB7-876D-BFCF8CF8ACCF}" srcOrd="2" destOrd="0" parTransId="{E9DACBAE-B4C2-4DDE-938C-FB6664B6EFF4}" sibTransId="{6C08C8F3-3AA4-43C6-AD98-0D423121FF04}"/>
    <dgm:cxn modelId="{66BD54B7-80D8-45F1-A50C-41C00EC6635F}" type="presOf" srcId="{757BF9DC-F2F1-4916-B2E9-76AE8290E2C0}" destId="{C6F1397A-B8AB-4E58-BB9A-D99286A23E15}" srcOrd="0" destOrd="0" presId="urn:microsoft.com/office/officeart/2005/8/layout/hList1"/>
    <dgm:cxn modelId="{3C7AB143-F1E5-45D9-839F-AA5ABB6BC7DB}" type="presOf" srcId="{D1C7ED2C-5B5C-43F4-BA4F-3FFAAF85AE91}" destId="{DE5FC785-8AF3-4F0F-9608-5FB715E1F3F4}" srcOrd="0" destOrd="0" presId="urn:microsoft.com/office/officeart/2005/8/layout/hList1"/>
    <dgm:cxn modelId="{C276DB4C-9244-41CC-837B-4D9CC3F4C78D}" type="presOf" srcId="{73D38527-01A2-49B5-9B98-091A0272CF2F}" destId="{DE5FC785-8AF3-4F0F-9608-5FB715E1F3F4}" srcOrd="0" destOrd="3" presId="urn:microsoft.com/office/officeart/2005/8/layout/hList1"/>
    <dgm:cxn modelId="{7FF44653-188A-46AC-A10C-8CF8106910F8}" type="presOf" srcId="{593EA269-559C-4DD9-B477-40251A44D2E3}" destId="{C3558586-7F03-4B8E-825C-114B95C9BBAD}" srcOrd="0" destOrd="0" presId="urn:microsoft.com/office/officeart/2005/8/layout/hList1"/>
    <dgm:cxn modelId="{29047968-69F7-4E48-9759-48607A811C76}" srcId="{757BF9DC-F2F1-4916-B2E9-76AE8290E2C0}" destId="{F5CD5DE5-9632-40C9-BE8C-602F91B29887}" srcOrd="0" destOrd="0" parTransId="{83BD1DC2-E7A4-47CC-9E5E-07997EBB1F78}" sibTransId="{C7AA884A-E5F7-465B-8E7B-190B0412BD78}"/>
    <dgm:cxn modelId="{021A3879-94A9-434E-82D1-B5EE4B7C2C65}" type="presOf" srcId="{2ECC071F-FFCF-4138-803F-6B0DD41C9C76}" destId="{DE5FC785-8AF3-4F0F-9608-5FB715E1F3F4}" srcOrd="0" destOrd="1" presId="urn:microsoft.com/office/officeart/2005/8/layout/hList1"/>
    <dgm:cxn modelId="{AD8318F3-F700-49F8-9D6B-15092F2E21EE}" srcId="{4BDE489F-DCE2-4E0F-9005-68C83E1C2AD7}" destId="{757BF9DC-F2F1-4916-B2E9-76AE8290E2C0}" srcOrd="1" destOrd="0" parTransId="{C0056699-8BAB-453E-B17D-298419F6540D}" sibTransId="{6EDD44B8-6393-4AE1-8DE8-83CF82D928CE}"/>
    <dgm:cxn modelId="{7F22BCE1-0365-4EF3-A9D8-73AD75447C99}" srcId="{4BDE489F-DCE2-4E0F-9005-68C83E1C2AD7}" destId="{DBF72C4F-C6C4-400B-9B8B-AA99E77463E6}" srcOrd="0" destOrd="0" parTransId="{3935CD0A-38EB-4625-9FFB-57EACB1EDCFC}" sibTransId="{492FF668-4461-412E-8B3F-797724DAC6A7}"/>
    <dgm:cxn modelId="{01ECB19A-D54A-4FED-8AC1-C2E011CCF78E}" type="presOf" srcId="{F4D4F070-4FB3-4FB7-876D-BFCF8CF8ACCF}" destId="{DE5FC785-8AF3-4F0F-9608-5FB715E1F3F4}" srcOrd="0" destOrd="2" presId="urn:microsoft.com/office/officeart/2005/8/layout/hList1"/>
    <dgm:cxn modelId="{31E40FA6-FADB-4FEA-B93E-1AF5565A4AAA}" srcId="{0CBD1DA0-AC90-43DA-B9F9-69C09B519460}" destId="{D1C7ED2C-5B5C-43F4-BA4F-3FFAAF85AE91}" srcOrd="0" destOrd="0" parTransId="{F7ED8F52-52D4-4F35-9EA2-AA23A025F8C7}" sibTransId="{FF6658D9-D77A-45CA-817D-29FACBB62036}"/>
    <dgm:cxn modelId="{C6844950-D9AA-4093-A9FA-726EA9DBD1B4}" type="presOf" srcId="{DBF72C4F-C6C4-400B-9B8B-AA99E77463E6}" destId="{C3F01896-1F78-4B3E-B1B0-A4F8B0D7B679}" srcOrd="0" destOrd="0" presId="urn:microsoft.com/office/officeart/2005/8/layout/hList1"/>
    <dgm:cxn modelId="{7CCE953A-F6F8-4749-A526-8BC0C4347F78}" type="presParOf" srcId="{1DD3335C-F681-4981-A170-D0A3059C4C2D}" destId="{01E1F666-4F4C-4AF0-B7C3-3A67FB1CEAA8}" srcOrd="0" destOrd="0" presId="urn:microsoft.com/office/officeart/2005/8/layout/hList1"/>
    <dgm:cxn modelId="{59325129-DE96-4C86-87BE-88F996BE0FD2}" type="presParOf" srcId="{01E1F666-4F4C-4AF0-B7C3-3A67FB1CEAA8}" destId="{C3F01896-1F78-4B3E-B1B0-A4F8B0D7B679}" srcOrd="0" destOrd="0" presId="urn:microsoft.com/office/officeart/2005/8/layout/hList1"/>
    <dgm:cxn modelId="{F7E3D77F-B402-4D23-8E9C-BCBA881AE580}" type="presParOf" srcId="{01E1F666-4F4C-4AF0-B7C3-3A67FB1CEAA8}" destId="{C3558586-7F03-4B8E-825C-114B95C9BBAD}" srcOrd="1" destOrd="0" presId="urn:microsoft.com/office/officeart/2005/8/layout/hList1"/>
    <dgm:cxn modelId="{772370C4-EE6D-4FCB-9E59-A1F3779A1E7B}" type="presParOf" srcId="{1DD3335C-F681-4981-A170-D0A3059C4C2D}" destId="{6040A369-18C0-47D8-A10D-781A5EEE6D64}" srcOrd="1" destOrd="0" presId="urn:microsoft.com/office/officeart/2005/8/layout/hList1"/>
    <dgm:cxn modelId="{DDB5247C-6816-44AE-9518-B75D64449A89}" type="presParOf" srcId="{1DD3335C-F681-4981-A170-D0A3059C4C2D}" destId="{2185A0D5-6B9E-4AA5-AE11-AAB7A51C49D2}" srcOrd="2" destOrd="0" presId="urn:microsoft.com/office/officeart/2005/8/layout/hList1"/>
    <dgm:cxn modelId="{BD634612-64EE-4395-AF71-B44A5422EF43}" type="presParOf" srcId="{2185A0D5-6B9E-4AA5-AE11-AAB7A51C49D2}" destId="{C6F1397A-B8AB-4E58-BB9A-D99286A23E15}" srcOrd="0" destOrd="0" presId="urn:microsoft.com/office/officeart/2005/8/layout/hList1"/>
    <dgm:cxn modelId="{0669B46F-354A-4048-A29C-DD205D881673}" type="presParOf" srcId="{2185A0D5-6B9E-4AA5-AE11-AAB7A51C49D2}" destId="{9974164D-012F-4931-A877-75660FC3F597}" srcOrd="1" destOrd="0" presId="urn:microsoft.com/office/officeart/2005/8/layout/hList1"/>
    <dgm:cxn modelId="{BC5EF40A-330D-434B-8034-C67C487BE3AC}" type="presParOf" srcId="{1DD3335C-F681-4981-A170-D0A3059C4C2D}" destId="{0D260F68-9A5B-4FCC-93F9-04ED818F5A0E}" srcOrd="3" destOrd="0" presId="urn:microsoft.com/office/officeart/2005/8/layout/hList1"/>
    <dgm:cxn modelId="{A548F12C-7B39-426F-91AF-086A63A5AB25}" type="presParOf" srcId="{1DD3335C-F681-4981-A170-D0A3059C4C2D}" destId="{DA010185-F647-4E95-A831-4418361C3F11}" srcOrd="4" destOrd="0" presId="urn:microsoft.com/office/officeart/2005/8/layout/hList1"/>
    <dgm:cxn modelId="{11D25E2D-02B8-41CC-8BE1-587D0FDB838C}" type="presParOf" srcId="{DA010185-F647-4E95-A831-4418361C3F11}" destId="{131E4556-AB73-43DB-AA80-F7B53C428A10}" srcOrd="0" destOrd="0" presId="urn:microsoft.com/office/officeart/2005/8/layout/hList1"/>
    <dgm:cxn modelId="{25C61026-0885-4B5D-A31D-18B0068B05D7}" type="presParOf" srcId="{DA010185-F647-4E95-A831-4418361C3F11}" destId="{DE5FC785-8AF3-4F0F-9608-5FB715E1F3F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1B1D7-E54D-4BF3-BE97-BC272D4B079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5626940D-92FB-4D22-8C98-FE3F88A761E7}">
      <dgm:prSet phldrT="[Texto]"/>
      <dgm:spPr/>
      <dgm:t>
        <a:bodyPr/>
        <a:lstStyle/>
        <a:p>
          <a:pPr algn="ctr"/>
          <a:r>
            <a:rPr lang="es-ES_tradnl" dirty="0" smtClean="0"/>
            <a:t>EMISOR</a:t>
          </a:r>
          <a:endParaRPr lang="es-PE" dirty="0"/>
        </a:p>
      </dgm:t>
    </dgm:pt>
    <dgm:pt modelId="{B68396A7-A6F9-4E85-98F7-6DBE31BCEA8D}" type="parTrans" cxnId="{78F59359-040B-480E-9C12-DBC913E2E313}">
      <dgm:prSet/>
      <dgm:spPr/>
      <dgm:t>
        <a:bodyPr/>
        <a:lstStyle/>
        <a:p>
          <a:pPr algn="l"/>
          <a:endParaRPr lang="es-PE"/>
        </a:p>
      </dgm:t>
    </dgm:pt>
    <dgm:pt modelId="{B11A9F56-EFAD-4AD0-8903-F5BEBDBBB640}" type="sibTrans" cxnId="{78F59359-040B-480E-9C12-DBC913E2E313}">
      <dgm:prSet/>
      <dgm:spPr/>
      <dgm:t>
        <a:bodyPr/>
        <a:lstStyle/>
        <a:p>
          <a:pPr algn="l"/>
          <a:endParaRPr lang="es-PE"/>
        </a:p>
      </dgm:t>
    </dgm:pt>
    <dgm:pt modelId="{53B860C2-D64E-44E4-87F8-077CAA1CA8B0}">
      <dgm:prSet phldrT="[Texto]"/>
      <dgm:spPr/>
      <dgm:t>
        <a:bodyPr/>
        <a:lstStyle/>
        <a:p>
          <a:pPr algn="l"/>
          <a:r>
            <a:rPr lang="es-ES_tradnl" dirty="0" smtClean="0"/>
            <a:t>ENCODIFICA</a:t>
          </a:r>
          <a:endParaRPr lang="es-PE" dirty="0"/>
        </a:p>
      </dgm:t>
    </dgm:pt>
    <dgm:pt modelId="{33538C8F-515D-4A26-9D49-6FF39041970B}" type="parTrans" cxnId="{3F67E68A-1ECD-47EF-BC97-E61455EE4687}">
      <dgm:prSet/>
      <dgm:spPr/>
      <dgm:t>
        <a:bodyPr/>
        <a:lstStyle/>
        <a:p>
          <a:pPr algn="l"/>
          <a:endParaRPr lang="es-PE"/>
        </a:p>
      </dgm:t>
    </dgm:pt>
    <dgm:pt modelId="{BA7DAEC5-D41F-401C-932D-D0C12559AB92}" type="sibTrans" cxnId="{3F67E68A-1ECD-47EF-BC97-E61455EE4687}">
      <dgm:prSet/>
      <dgm:spPr/>
      <dgm:t>
        <a:bodyPr/>
        <a:lstStyle/>
        <a:p>
          <a:pPr algn="l"/>
          <a:endParaRPr lang="es-PE"/>
        </a:p>
      </dgm:t>
    </dgm:pt>
    <dgm:pt modelId="{F5654D5A-C8ED-4DA7-8EDB-091E5A4F18C8}">
      <dgm:prSet phldrT="[Texto]"/>
      <dgm:spPr/>
      <dgm:t>
        <a:bodyPr/>
        <a:lstStyle/>
        <a:p>
          <a:pPr algn="ctr"/>
          <a:r>
            <a:rPr lang="es-ES_tradnl" dirty="0" smtClean="0"/>
            <a:t>RECEPTOR</a:t>
          </a:r>
          <a:endParaRPr lang="es-PE" dirty="0"/>
        </a:p>
      </dgm:t>
    </dgm:pt>
    <dgm:pt modelId="{6DF6DCB4-65F9-48DF-AB13-0EF009181FE2}" type="parTrans" cxnId="{B1FAF1BD-3FAF-4D79-AA3E-987140776716}">
      <dgm:prSet/>
      <dgm:spPr/>
      <dgm:t>
        <a:bodyPr/>
        <a:lstStyle/>
        <a:p>
          <a:pPr algn="l"/>
          <a:endParaRPr lang="es-PE"/>
        </a:p>
      </dgm:t>
    </dgm:pt>
    <dgm:pt modelId="{5983E8A5-21D7-42D4-A446-CEAE9BA91074}" type="sibTrans" cxnId="{B1FAF1BD-3FAF-4D79-AA3E-987140776716}">
      <dgm:prSet/>
      <dgm:spPr/>
      <dgm:t>
        <a:bodyPr/>
        <a:lstStyle/>
        <a:p>
          <a:pPr algn="l"/>
          <a:endParaRPr lang="es-PE"/>
        </a:p>
      </dgm:t>
    </dgm:pt>
    <dgm:pt modelId="{49530CA4-0271-4E7E-9A6E-7070F00D404B}">
      <dgm:prSet phldrT="[Texto]"/>
      <dgm:spPr/>
      <dgm:t>
        <a:bodyPr/>
        <a:lstStyle/>
        <a:p>
          <a:pPr algn="l"/>
          <a:r>
            <a:rPr lang="es-ES_tradnl" dirty="0" smtClean="0"/>
            <a:t>DECODIFICA</a:t>
          </a:r>
          <a:endParaRPr lang="es-PE" dirty="0"/>
        </a:p>
      </dgm:t>
    </dgm:pt>
    <dgm:pt modelId="{679EB445-16E6-4166-B93F-1AFED4AC8C81}" type="parTrans" cxnId="{C28DC2DB-A20A-4AF9-9AF1-D3B55F0C297A}">
      <dgm:prSet/>
      <dgm:spPr/>
      <dgm:t>
        <a:bodyPr/>
        <a:lstStyle/>
        <a:p>
          <a:pPr algn="l"/>
          <a:endParaRPr lang="es-PE"/>
        </a:p>
      </dgm:t>
    </dgm:pt>
    <dgm:pt modelId="{D25B2453-221C-46CD-9649-07D8AB2697A4}" type="sibTrans" cxnId="{C28DC2DB-A20A-4AF9-9AF1-D3B55F0C297A}">
      <dgm:prSet/>
      <dgm:spPr/>
      <dgm:t>
        <a:bodyPr/>
        <a:lstStyle/>
        <a:p>
          <a:pPr algn="l"/>
          <a:endParaRPr lang="es-PE"/>
        </a:p>
      </dgm:t>
    </dgm:pt>
    <dgm:pt modelId="{A3A4A537-BC97-4A9A-BA59-BDB8A424BEEC}">
      <dgm:prSet phldrT="[Texto]"/>
      <dgm:spPr/>
      <dgm:t>
        <a:bodyPr/>
        <a:lstStyle/>
        <a:p>
          <a:pPr algn="ctr"/>
          <a:r>
            <a:rPr lang="es-ES_tradnl" dirty="0" smtClean="0"/>
            <a:t>MENSAJE</a:t>
          </a:r>
          <a:endParaRPr lang="es-PE" dirty="0"/>
        </a:p>
      </dgm:t>
    </dgm:pt>
    <dgm:pt modelId="{6BFB6F78-4DD1-4BB2-B1C2-B4E5F4A402BD}" type="parTrans" cxnId="{EC7B9098-5511-4FA0-825C-04B2CD7DC6B4}">
      <dgm:prSet/>
      <dgm:spPr/>
      <dgm:t>
        <a:bodyPr/>
        <a:lstStyle/>
        <a:p>
          <a:pPr algn="l"/>
          <a:endParaRPr lang="es-PE"/>
        </a:p>
      </dgm:t>
    </dgm:pt>
    <dgm:pt modelId="{F62395AB-094E-44C6-AFE8-B0D08D07FF62}" type="sibTrans" cxnId="{EC7B9098-5511-4FA0-825C-04B2CD7DC6B4}">
      <dgm:prSet/>
      <dgm:spPr/>
      <dgm:t>
        <a:bodyPr/>
        <a:lstStyle/>
        <a:p>
          <a:pPr algn="l"/>
          <a:endParaRPr lang="es-PE"/>
        </a:p>
      </dgm:t>
    </dgm:pt>
    <dgm:pt modelId="{72575B60-7707-43C3-8A79-4B5F5E983752}">
      <dgm:prSet phldrT="[Texto]"/>
      <dgm:spPr/>
      <dgm:t>
        <a:bodyPr/>
        <a:lstStyle/>
        <a:p>
          <a:pPr algn="l"/>
          <a:r>
            <a:rPr lang="es-ES_tradnl" dirty="0" smtClean="0"/>
            <a:t>MOMENTO O CIRCUNSTANCIA (AMBIENTE)</a:t>
          </a:r>
          <a:endParaRPr lang="es-PE" dirty="0"/>
        </a:p>
      </dgm:t>
    </dgm:pt>
    <dgm:pt modelId="{D8E4B41E-996C-45F4-9948-FC32BFDBBE1B}" type="parTrans" cxnId="{EAD7AD13-15D5-494B-8205-BF4BF6B0B9BF}">
      <dgm:prSet/>
      <dgm:spPr/>
      <dgm:t>
        <a:bodyPr/>
        <a:lstStyle/>
        <a:p>
          <a:pPr algn="l"/>
          <a:endParaRPr lang="es-PE"/>
        </a:p>
      </dgm:t>
    </dgm:pt>
    <dgm:pt modelId="{CFBE340E-448D-4A71-9656-879F8D1C7843}" type="sibTrans" cxnId="{EAD7AD13-15D5-494B-8205-BF4BF6B0B9BF}">
      <dgm:prSet/>
      <dgm:spPr/>
      <dgm:t>
        <a:bodyPr/>
        <a:lstStyle/>
        <a:p>
          <a:pPr algn="l"/>
          <a:endParaRPr lang="es-PE"/>
        </a:p>
      </dgm:t>
    </dgm:pt>
    <dgm:pt modelId="{C9341D1A-BDC1-4674-A900-18944B983905}">
      <dgm:prSet phldrT="[Texto]"/>
      <dgm:spPr/>
      <dgm:t>
        <a:bodyPr/>
        <a:lstStyle/>
        <a:p>
          <a:pPr algn="ctr"/>
          <a:r>
            <a:rPr lang="es-ES_tradnl" dirty="0" smtClean="0"/>
            <a:t>CANAL</a:t>
          </a:r>
          <a:endParaRPr lang="es-PE" dirty="0"/>
        </a:p>
      </dgm:t>
    </dgm:pt>
    <dgm:pt modelId="{7B08FE93-5583-417F-83F1-D88F8816DC21}" type="parTrans" cxnId="{535D3C30-CFDF-4BFA-8002-EB1FF6DE2D04}">
      <dgm:prSet/>
      <dgm:spPr/>
      <dgm:t>
        <a:bodyPr/>
        <a:lstStyle/>
        <a:p>
          <a:pPr algn="l"/>
          <a:endParaRPr lang="es-PE"/>
        </a:p>
      </dgm:t>
    </dgm:pt>
    <dgm:pt modelId="{50D86CD3-3717-45C5-BAEE-3BB677C3C5BC}" type="sibTrans" cxnId="{535D3C30-CFDF-4BFA-8002-EB1FF6DE2D04}">
      <dgm:prSet/>
      <dgm:spPr/>
      <dgm:t>
        <a:bodyPr/>
        <a:lstStyle/>
        <a:p>
          <a:pPr algn="l"/>
          <a:endParaRPr lang="es-PE"/>
        </a:p>
      </dgm:t>
    </dgm:pt>
    <dgm:pt modelId="{87501FB5-A16C-4DE3-B3C7-44FC5226F0E3}">
      <dgm:prSet phldrT="[Texto]"/>
      <dgm:spPr/>
      <dgm:t>
        <a:bodyPr/>
        <a:lstStyle/>
        <a:p>
          <a:pPr algn="ctr"/>
          <a:r>
            <a:rPr lang="es-ES_tradnl" dirty="0" smtClean="0"/>
            <a:t>CODIGO</a:t>
          </a:r>
          <a:endParaRPr lang="es-PE" dirty="0"/>
        </a:p>
      </dgm:t>
    </dgm:pt>
    <dgm:pt modelId="{FB1116B1-1076-4337-894E-97D656D2458E}" type="parTrans" cxnId="{AF5674EC-6621-416B-A404-5275B66199E4}">
      <dgm:prSet/>
      <dgm:spPr/>
      <dgm:t>
        <a:bodyPr/>
        <a:lstStyle/>
        <a:p>
          <a:pPr algn="l"/>
          <a:endParaRPr lang="es-PE"/>
        </a:p>
      </dgm:t>
    </dgm:pt>
    <dgm:pt modelId="{158F5AEB-140C-49C1-A440-0EDA8B8F95DA}" type="sibTrans" cxnId="{AF5674EC-6621-416B-A404-5275B66199E4}">
      <dgm:prSet/>
      <dgm:spPr/>
      <dgm:t>
        <a:bodyPr/>
        <a:lstStyle/>
        <a:p>
          <a:pPr algn="l"/>
          <a:endParaRPr lang="es-PE"/>
        </a:p>
      </dgm:t>
    </dgm:pt>
    <dgm:pt modelId="{B1583353-BD70-4618-9ACB-CA5B895475C0}">
      <dgm:prSet phldrT="[Texto]"/>
      <dgm:spPr/>
      <dgm:t>
        <a:bodyPr/>
        <a:lstStyle/>
        <a:p>
          <a:pPr algn="ctr"/>
          <a:r>
            <a:rPr lang="es-ES_tradnl" dirty="0" smtClean="0"/>
            <a:t>REFERENTE</a:t>
          </a:r>
          <a:endParaRPr lang="es-PE" dirty="0"/>
        </a:p>
      </dgm:t>
    </dgm:pt>
    <dgm:pt modelId="{4247A1B1-631A-4990-924F-56C3F8AF739F}" type="parTrans" cxnId="{50419EDB-4E24-414E-8426-8B883C0DDC37}">
      <dgm:prSet/>
      <dgm:spPr/>
      <dgm:t>
        <a:bodyPr/>
        <a:lstStyle/>
        <a:p>
          <a:pPr algn="l"/>
          <a:endParaRPr lang="es-PE"/>
        </a:p>
      </dgm:t>
    </dgm:pt>
    <dgm:pt modelId="{A3808892-1325-4A2A-AE72-0AF3BC3358FE}" type="sibTrans" cxnId="{50419EDB-4E24-414E-8426-8B883C0DDC37}">
      <dgm:prSet/>
      <dgm:spPr/>
      <dgm:t>
        <a:bodyPr/>
        <a:lstStyle/>
        <a:p>
          <a:pPr algn="l"/>
          <a:endParaRPr lang="es-PE"/>
        </a:p>
      </dgm:t>
    </dgm:pt>
    <dgm:pt modelId="{AF947484-9139-458F-86A9-6DB43F550AA2}">
      <dgm:prSet phldrT="[Texto]"/>
      <dgm:spPr/>
      <dgm:t>
        <a:bodyPr/>
        <a:lstStyle/>
        <a:p>
          <a:pPr algn="ctr"/>
          <a:r>
            <a:rPr lang="es-ES_tradnl" dirty="0" smtClean="0"/>
            <a:t>RUIDO</a:t>
          </a:r>
          <a:endParaRPr lang="es-PE" dirty="0"/>
        </a:p>
      </dgm:t>
    </dgm:pt>
    <dgm:pt modelId="{219EE063-EC15-4C1C-8620-00EE145D4E91}" type="parTrans" cxnId="{F6D7738D-775F-49FF-A6D8-FBB70C06DAC5}">
      <dgm:prSet/>
      <dgm:spPr/>
      <dgm:t>
        <a:bodyPr/>
        <a:lstStyle/>
        <a:p>
          <a:pPr algn="l"/>
          <a:endParaRPr lang="es-PE"/>
        </a:p>
      </dgm:t>
    </dgm:pt>
    <dgm:pt modelId="{E81A7323-DF44-4ECE-81BC-4D302808D81F}" type="sibTrans" cxnId="{F6D7738D-775F-49FF-A6D8-FBB70C06DAC5}">
      <dgm:prSet/>
      <dgm:spPr/>
      <dgm:t>
        <a:bodyPr/>
        <a:lstStyle/>
        <a:p>
          <a:pPr algn="l"/>
          <a:endParaRPr lang="es-PE"/>
        </a:p>
      </dgm:t>
    </dgm:pt>
    <dgm:pt modelId="{6125EA7C-56C4-42F5-834E-070F87E54378}">
      <dgm:prSet phldrT="[Texto]"/>
      <dgm:spPr/>
      <dgm:t>
        <a:bodyPr/>
        <a:lstStyle/>
        <a:p>
          <a:pPr algn="ctr"/>
          <a:r>
            <a:rPr lang="es-ES_tradnl" dirty="0" smtClean="0"/>
            <a:t>CONTEXTO</a:t>
          </a:r>
          <a:endParaRPr lang="es-PE" dirty="0"/>
        </a:p>
      </dgm:t>
    </dgm:pt>
    <dgm:pt modelId="{566BAA1C-63EB-4646-A7C5-97E3D351EF44}" type="parTrans" cxnId="{C4A2DC27-E7E0-4E82-B5D3-713D52C96F55}">
      <dgm:prSet/>
      <dgm:spPr/>
      <dgm:t>
        <a:bodyPr/>
        <a:lstStyle/>
        <a:p>
          <a:pPr algn="l"/>
          <a:endParaRPr lang="es-PE"/>
        </a:p>
      </dgm:t>
    </dgm:pt>
    <dgm:pt modelId="{FB7F0593-4F3A-47D1-AAC8-F6613857E130}" type="sibTrans" cxnId="{C4A2DC27-E7E0-4E82-B5D3-713D52C96F55}">
      <dgm:prSet/>
      <dgm:spPr/>
      <dgm:t>
        <a:bodyPr/>
        <a:lstStyle/>
        <a:p>
          <a:pPr algn="l"/>
          <a:endParaRPr lang="es-PE"/>
        </a:p>
      </dgm:t>
    </dgm:pt>
    <dgm:pt modelId="{8BBFE9C6-DAA5-48C4-8260-79283A055D9E}">
      <dgm:prSet/>
      <dgm:spPr/>
      <dgm:t>
        <a:bodyPr/>
        <a:lstStyle/>
        <a:p>
          <a:r>
            <a:rPr lang="es-ES_tradnl" dirty="0" smtClean="0"/>
            <a:t>CONTENIDO DE INFORMACION</a:t>
          </a:r>
          <a:endParaRPr lang="es-PE" dirty="0"/>
        </a:p>
      </dgm:t>
    </dgm:pt>
    <dgm:pt modelId="{77E71F87-D04C-47DB-AD4C-991157234396}" type="parTrans" cxnId="{68FF2775-8E27-40C5-82A1-4E29D231BAC7}">
      <dgm:prSet/>
      <dgm:spPr/>
      <dgm:t>
        <a:bodyPr/>
        <a:lstStyle/>
        <a:p>
          <a:endParaRPr lang="es-PE"/>
        </a:p>
      </dgm:t>
    </dgm:pt>
    <dgm:pt modelId="{471D53CF-893E-41C7-A34F-995B3E75B8B6}" type="sibTrans" cxnId="{68FF2775-8E27-40C5-82A1-4E29D231BAC7}">
      <dgm:prSet/>
      <dgm:spPr/>
      <dgm:t>
        <a:bodyPr/>
        <a:lstStyle/>
        <a:p>
          <a:endParaRPr lang="es-PE"/>
        </a:p>
      </dgm:t>
    </dgm:pt>
    <dgm:pt modelId="{B7F29135-B718-469C-8C86-30991578A4CD}">
      <dgm:prSet/>
      <dgm:spPr/>
      <dgm:t>
        <a:bodyPr/>
        <a:lstStyle/>
        <a:p>
          <a:r>
            <a:rPr lang="es-ES_tradnl" dirty="0" smtClean="0"/>
            <a:t>MEDIO FISICO</a:t>
          </a:r>
          <a:endParaRPr lang="es-PE" dirty="0"/>
        </a:p>
      </dgm:t>
    </dgm:pt>
    <dgm:pt modelId="{7385A8B5-20B4-4893-8D70-D7DE0DD6EA91}" type="parTrans" cxnId="{3AC1ACE0-A6B2-4C00-A446-F77342A7DE1B}">
      <dgm:prSet/>
      <dgm:spPr/>
      <dgm:t>
        <a:bodyPr/>
        <a:lstStyle/>
        <a:p>
          <a:endParaRPr lang="es-PE"/>
        </a:p>
      </dgm:t>
    </dgm:pt>
    <dgm:pt modelId="{9A78CB8F-408B-4C6E-93D2-264F836ED885}" type="sibTrans" cxnId="{3AC1ACE0-A6B2-4C00-A446-F77342A7DE1B}">
      <dgm:prSet/>
      <dgm:spPr/>
      <dgm:t>
        <a:bodyPr/>
        <a:lstStyle/>
        <a:p>
          <a:endParaRPr lang="es-PE"/>
        </a:p>
      </dgm:t>
    </dgm:pt>
    <dgm:pt modelId="{2908111E-603F-4DFF-A53E-ED1168F5B662}">
      <dgm:prSet/>
      <dgm:spPr/>
      <dgm:t>
        <a:bodyPr/>
        <a:lstStyle/>
        <a:p>
          <a:r>
            <a:rPr lang="es-ES_tradnl" dirty="0" smtClean="0"/>
            <a:t>LINGUISTICO Y NO LINGUISTICO</a:t>
          </a:r>
          <a:endParaRPr lang="es-PE" dirty="0"/>
        </a:p>
      </dgm:t>
    </dgm:pt>
    <dgm:pt modelId="{0847A49B-3341-4CCE-BA4F-B355D990D99C}" type="parTrans" cxnId="{26F05A5F-05FA-4900-A5D2-7E48B717A32A}">
      <dgm:prSet/>
      <dgm:spPr/>
      <dgm:t>
        <a:bodyPr/>
        <a:lstStyle/>
        <a:p>
          <a:endParaRPr lang="es-PE"/>
        </a:p>
      </dgm:t>
    </dgm:pt>
    <dgm:pt modelId="{E13BFAA2-2CB4-43DA-AB9A-3B7938573AF1}" type="sibTrans" cxnId="{26F05A5F-05FA-4900-A5D2-7E48B717A32A}">
      <dgm:prSet/>
      <dgm:spPr/>
      <dgm:t>
        <a:bodyPr/>
        <a:lstStyle/>
        <a:p>
          <a:endParaRPr lang="es-PE"/>
        </a:p>
      </dgm:t>
    </dgm:pt>
    <dgm:pt modelId="{78874876-51B6-4BCD-A74D-3D2DB3301207}">
      <dgm:prSet/>
      <dgm:spPr/>
      <dgm:t>
        <a:bodyPr/>
        <a:lstStyle/>
        <a:p>
          <a:r>
            <a:rPr lang="es-ES_tradnl" dirty="0" smtClean="0"/>
            <a:t>HECHOS DE LA REALIDAD</a:t>
          </a:r>
          <a:endParaRPr lang="es-PE" dirty="0"/>
        </a:p>
      </dgm:t>
    </dgm:pt>
    <dgm:pt modelId="{6C1A8337-1D28-402D-9582-48AD1EC86BB2}" type="parTrans" cxnId="{AF63A1DF-CEE9-4C2D-83C8-C17F1687EA19}">
      <dgm:prSet/>
      <dgm:spPr/>
      <dgm:t>
        <a:bodyPr/>
        <a:lstStyle/>
        <a:p>
          <a:endParaRPr lang="es-PE"/>
        </a:p>
      </dgm:t>
    </dgm:pt>
    <dgm:pt modelId="{8DD14907-BEB8-46EF-9132-0F019DDE8615}" type="sibTrans" cxnId="{AF63A1DF-CEE9-4C2D-83C8-C17F1687EA19}">
      <dgm:prSet/>
      <dgm:spPr/>
      <dgm:t>
        <a:bodyPr/>
        <a:lstStyle/>
        <a:p>
          <a:endParaRPr lang="es-PE"/>
        </a:p>
      </dgm:t>
    </dgm:pt>
    <dgm:pt modelId="{01604229-1256-4973-AE7E-18F0397E1867}">
      <dgm:prSet/>
      <dgm:spPr/>
      <dgm:t>
        <a:bodyPr/>
        <a:lstStyle/>
        <a:p>
          <a:r>
            <a:rPr lang="es-ES_tradnl" dirty="0" smtClean="0"/>
            <a:t>PERTURBACION FISICA, SOCIOLOGICA, TECNICA</a:t>
          </a:r>
          <a:endParaRPr lang="es-PE" dirty="0"/>
        </a:p>
      </dgm:t>
    </dgm:pt>
    <dgm:pt modelId="{9820DC9A-463D-4C55-8A4C-7A864865AB42}" type="parTrans" cxnId="{1EF588AB-B1C4-4381-ADB2-11B49EAA23BF}">
      <dgm:prSet/>
      <dgm:spPr/>
      <dgm:t>
        <a:bodyPr/>
        <a:lstStyle/>
        <a:p>
          <a:endParaRPr lang="es-PE"/>
        </a:p>
      </dgm:t>
    </dgm:pt>
    <dgm:pt modelId="{7CBF32CA-A893-47B2-968D-B2A51C277813}" type="sibTrans" cxnId="{1EF588AB-B1C4-4381-ADB2-11B49EAA23BF}">
      <dgm:prSet/>
      <dgm:spPr/>
      <dgm:t>
        <a:bodyPr/>
        <a:lstStyle/>
        <a:p>
          <a:endParaRPr lang="es-PE"/>
        </a:p>
      </dgm:t>
    </dgm:pt>
    <dgm:pt modelId="{B505954D-FD00-4E8D-B8C3-A2949ED66366}" type="pres">
      <dgm:prSet presAssocID="{D9E1B1D7-E54D-4BF3-BE97-BC272D4B0799}" presName="linearFlow" presStyleCnt="0">
        <dgm:presLayoutVars>
          <dgm:dir/>
          <dgm:animLvl val="lvl"/>
          <dgm:resizeHandles val="exact"/>
        </dgm:presLayoutVars>
      </dgm:prSet>
      <dgm:spPr/>
      <dgm:t>
        <a:bodyPr/>
        <a:lstStyle/>
        <a:p>
          <a:endParaRPr lang="es-PE"/>
        </a:p>
      </dgm:t>
    </dgm:pt>
    <dgm:pt modelId="{B44E77BA-B44D-4557-B7B6-B52A69540AD8}" type="pres">
      <dgm:prSet presAssocID="{5626940D-92FB-4D22-8C98-FE3F88A761E7}" presName="composite" presStyleCnt="0"/>
      <dgm:spPr/>
    </dgm:pt>
    <dgm:pt modelId="{801A7841-8CBB-4E4E-B170-1A0C841139FC}" type="pres">
      <dgm:prSet presAssocID="{5626940D-92FB-4D22-8C98-FE3F88A761E7}" presName="parentText" presStyleLbl="alignNode1" presStyleIdx="0" presStyleCnt="8">
        <dgm:presLayoutVars>
          <dgm:chMax val="1"/>
          <dgm:bulletEnabled val="1"/>
        </dgm:presLayoutVars>
      </dgm:prSet>
      <dgm:spPr/>
      <dgm:t>
        <a:bodyPr/>
        <a:lstStyle/>
        <a:p>
          <a:endParaRPr lang="es-PE"/>
        </a:p>
      </dgm:t>
    </dgm:pt>
    <dgm:pt modelId="{331BA77D-5FC5-48AD-9C21-BC67B1E2677F}" type="pres">
      <dgm:prSet presAssocID="{5626940D-92FB-4D22-8C98-FE3F88A761E7}" presName="descendantText" presStyleLbl="alignAcc1" presStyleIdx="0" presStyleCnt="8">
        <dgm:presLayoutVars>
          <dgm:bulletEnabled val="1"/>
        </dgm:presLayoutVars>
      </dgm:prSet>
      <dgm:spPr/>
      <dgm:t>
        <a:bodyPr/>
        <a:lstStyle/>
        <a:p>
          <a:endParaRPr lang="es-PE"/>
        </a:p>
      </dgm:t>
    </dgm:pt>
    <dgm:pt modelId="{792D1DC3-A5C3-45F2-9780-8C084D37815C}" type="pres">
      <dgm:prSet presAssocID="{B11A9F56-EFAD-4AD0-8903-F5BEBDBBB640}" presName="sp" presStyleCnt="0"/>
      <dgm:spPr/>
    </dgm:pt>
    <dgm:pt modelId="{866FF103-D225-4042-B123-164A07B09D41}" type="pres">
      <dgm:prSet presAssocID="{F5654D5A-C8ED-4DA7-8EDB-091E5A4F18C8}" presName="composite" presStyleCnt="0"/>
      <dgm:spPr/>
    </dgm:pt>
    <dgm:pt modelId="{02AC69DE-0561-4EFE-B1FE-9BA31187410F}" type="pres">
      <dgm:prSet presAssocID="{F5654D5A-C8ED-4DA7-8EDB-091E5A4F18C8}" presName="parentText" presStyleLbl="alignNode1" presStyleIdx="1" presStyleCnt="8">
        <dgm:presLayoutVars>
          <dgm:chMax val="1"/>
          <dgm:bulletEnabled val="1"/>
        </dgm:presLayoutVars>
      </dgm:prSet>
      <dgm:spPr/>
      <dgm:t>
        <a:bodyPr/>
        <a:lstStyle/>
        <a:p>
          <a:endParaRPr lang="es-PE"/>
        </a:p>
      </dgm:t>
    </dgm:pt>
    <dgm:pt modelId="{408DF49F-FACA-4A0E-8954-494B6DC8D855}" type="pres">
      <dgm:prSet presAssocID="{F5654D5A-C8ED-4DA7-8EDB-091E5A4F18C8}" presName="descendantText" presStyleLbl="alignAcc1" presStyleIdx="1" presStyleCnt="8">
        <dgm:presLayoutVars>
          <dgm:bulletEnabled val="1"/>
        </dgm:presLayoutVars>
      </dgm:prSet>
      <dgm:spPr/>
      <dgm:t>
        <a:bodyPr/>
        <a:lstStyle/>
        <a:p>
          <a:endParaRPr lang="es-PE"/>
        </a:p>
      </dgm:t>
    </dgm:pt>
    <dgm:pt modelId="{7A81C591-0B5B-43F6-86F1-A228FDF5B448}" type="pres">
      <dgm:prSet presAssocID="{5983E8A5-21D7-42D4-A446-CEAE9BA91074}" presName="sp" presStyleCnt="0"/>
      <dgm:spPr/>
    </dgm:pt>
    <dgm:pt modelId="{151B22CE-3C7E-419A-ABEB-3C244CCEF572}" type="pres">
      <dgm:prSet presAssocID="{A3A4A537-BC97-4A9A-BA59-BDB8A424BEEC}" presName="composite" presStyleCnt="0"/>
      <dgm:spPr/>
    </dgm:pt>
    <dgm:pt modelId="{1AA2890F-3C1C-4525-A2E6-A4166819478D}" type="pres">
      <dgm:prSet presAssocID="{A3A4A537-BC97-4A9A-BA59-BDB8A424BEEC}" presName="parentText" presStyleLbl="alignNode1" presStyleIdx="2" presStyleCnt="8">
        <dgm:presLayoutVars>
          <dgm:chMax val="1"/>
          <dgm:bulletEnabled val="1"/>
        </dgm:presLayoutVars>
      </dgm:prSet>
      <dgm:spPr/>
      <dgm:t>
        <a:bodyPr/>
        <a:lstStyle/>
        <a:p>
          <a:endParaRPr lang="es-PE"/>
        </a:p>
      </dgm:t>
    </dgm:pt>
    <dgm:pt modelId="{CC4E6517-5180-4773-BB1F-25029DBC243D}" type="pres">
      <dgm:prSet presAssocID="{A3A4A537-BC97-4A9A-BA59-BDB8A424BEEC}" presName="descendantText" presStyleLbl="alignAcc1" presStyleIdx="2" presStyleCnt="8">
        <dgm:presLayoutVars>
          <dgm:bulletEnabled val="1"/>
        </dgm:presLayoutVars>
      </dgm:prSet>
      <dgm:spPr/>
      <dgm:t>
        <a:bodyPr/>
        <a:lstStyle/>
        <a:p>
          <a:endParaRPr lang="es-PE"/>
        </a:p>
      </dgm:t>
    </dgm:pt>
    <dgm:pt modelId="{4A8D0F4A-CEC3-4836-BB52-542CF0C5C992}" type="pres">
      <dgm:prSet presAssocID="{F62395AB-094E-44C6-AFE8-B0D08D07FF62}" presName="sp" presStyleCnt="0"/>
      <dgm:spPr/>
    </dgm:pt>
    <dgm:pt modelId="{E717C0EF-8108-4A4A-8BC4-8C3A1C35B9E5}" type="pres">
      <dgm:prSet presAssocID="{C9341D1A-BDC1-4674-A900-18944B983905}" presName="composite" presStyleCnt="0"/>
      <dgm:spPr/>
    </dgm:pt>
    <dgm:pt modelId="{173AB69F-6A68-40C0-9141-7B2B8589B75D}" type="pres">
      <dgm:prSet presAssocID="{C9341D1A-BDC1-4674-A900-18944B983905}" presName="parentText" presStyleLbl="alignNode1" presStyleIdx="3" presStyleCnt="8" custLinFactNeighborX="0" custLinFactNeighborY="-3692">
        <dgm:presLayoutVars>
          <dgm:chMax val="1"/>
          <dgm:bulletEnabled val="1"/>
        </dgm:presLayoutVars>
      </dgm:prSet>
      <dgm:spPr/>
      <dgm:t>
        <a:bodyPr/>
        <a:lstStyle/>
        <a:p>
          <a:endParaRPr lang="es-PE"/>
        </a:p>
      </dgm:t>
    </dgm:pt>
    <dgm:pt modelId="{51FDAA86-A95F-40EF-BAD6-07F445B73A13}" type="pres">
      <dgm:prSet presAssocID="{C9341D1A-BDC1-4674-A900-18944B983905}" presName="descendantText" presStyleLbl="alignAcc1" presStyleIdx="3" presStyleCnt="8">
        <dgm:presLayoutVars>
          <dgm:bulletEnabled val="1"/>
        </dgm:presLayoutVars>
      </dgm:prSet>
      <dgm:spPr/>
      <dgm:t>
        <a:bodyPr/>
        <a:lstStyle/>
        <a:p>
          <a:endParaRPr lang="es-PE"/>
        </a:p>
      </dgm:t>
    </dgm:pt>
    <dgm:pt modelId="{57F1CD37-413F-44B8-BA87-5E533D5050B4}" type="pres">
      <dgm:prSet presAssocID="{50D86CD3-3717-45C5-BAEE-3BB677C3C5BC}" presName="sp" presStyleCnt="0"/>
      <dgm:spPr/>
    </dgm:pt>
    <dgm:pt modelId="{6AF8D19E-044E-4A45-8CFF-52559E5F5A86}" type="pres">
      <dgm:prSet presAssocID="{87501FB5-A16C-4DE3-B3C7-44FC5226F0E3}" presName="composite" presStyleCnt="0"/>
      <dgm:spPr/>
    </dgm:pt>
    <dgm:pt modelId="{BC4DD820-378A-4D6B-AC5A-866E1ADAD33C}" type="pres">
      <dgm:prSet presAssocID="{87501FB5-A16C-4DE3-B3C7-44FC5226F0E3}" presName="parentText" presStyleLbl="alignNode1" presStyleIdx="4" presStyleCnt="8">
        <dgm:presLayoutVars>
          <dgm:chMax val="1"/>
          <dgm:bulletEnabled val="1"/>
        </dgm:presLayoutVars>
      </dgm:prSet>
      <dgm:spPr/>
      <dgm:t>
        <a:bodyPr/>
        <a:lstStyle/>
        <a:p>
          <a:endParaRPr lang="es-PE"/>
        </a:p>
      </dgm:t>
    </dgm:pt>
    <dgm:pt modelId="{41D5A9C4-580B-4116-9B98-5E47D6CF6E67}" type="pres">
      <dgm:prSet presAssocID="{87501FB5-A16C-4DE3-B3C7-44FC5226F0E3}" presName="descendantText" presStyleLbl="alignAcc1" presStyleIdx="4" presStyleCnt="8">
        <dgm:presLayoutVars>
          <dgm:bulletEnabled val="1"/>
        </dgm:presLayoutVars>
      </dgm:prSet>
      <dgm:spPr/>
      <dgm:t>
        <a:bodyPr/>
        <a:lstStyle/>
        <a:p>
          <a:endParaRPr lang="es-PE"/>
        </a:p>
      </dgm:t>
    </dgm:pt>
    <dgm:pt modelId="{14B19C63-E7BA-4FAA-A129-6D08903F56ED}" type="pres">
      <dgm:prSet presAssocID="{158F5AEB-140C-49C1-A440-0EDA8B8F95DA}" presName="sp" presStyleCnt="0"/>
      <dgm:spPr/>
    </dgm:pt>
    <dgm:pt modelId="{7588F7EE-39DD-46D3-BB5E-395F973E3215}" type="pres">
      <dgm:prSet presAssocID="{B1583353-BD70-4618-9ACB-CA5B895475C0}" presName="composite" presStyleCnt="0"/>
      <dgm:spPr/>
    </dgm:pt>
    <dgm:pt modelId="{49FAB27E-99E1-4256-974B-E62E9C256CEA}" type="pres">
      <dgm:prSet presAssocID="{B1583353-BD70-4618-9ACB-CA5B895475C0}" presName="parentText" presStyleLbl="alignNode1" presStyleIdx="5" presStyleCnt="8">
        <dgm:presLayoutVars>
          <dgm:chMax val="1"/>
          <dgm:bulletEnabled val="1"/>
        </dgm:presLayoutVars>
      </dgm:prSet>
      <dgm:spPr/>
      <dgm:t>
        <a:bodyPr/>
        <a:lstStyle/>
        <a:p>
          <a:endParaRPr lang="es-PE"/>
        </a:p>
      </dgm:t>
    </dgm:pt>
    <dgm:pt modelId="{F117EEC4-39F2-4AA7-AAF3-298079C6A87C}" type="pres">
      <dgm:prSet presAssocID="{B1583353-BD70-4618-9ACB-CA5B895475C0}" presName="descendantText" presStyleLbl="alignAcc1" presStyleIdx="5" presStyleCnt="8">
        <dgm:presLayoutVars>
          <dgm:bulletEnabled val="1"/>
        </dgm:presLayoutVars>
      </dgm:prSet>
      <dgm:spPr/>
      <dgm:t>
        <a:bodyPr/>
        <a:lstStyle/>
        <a:p>
          <a:endParaRPr lang="es-PE"/>
        </a:p>
      </dgm:t>
    </dgm:pt>
    <dgm:pt modelId="{78FC0EB9-BB75-4550-B9B6-D21B3917E20A}" type="pres">
      <dgm:prSet presAssocID="{A3808892-1325-4A2A-AE72-0AF3BC3358FE}" presName="sp" presStyleCnt="0"/>
      <dgm:spPr/>
    </dgm:pt>
    <dgm:pt modelId="{A4E2C1A5-A80D-4E8E-84BC-53F02FB61647}" type="pres">
      <dgm:prSet presAssocID="{AF947484-9139-458F-86A9-6DB43F550AA2}" presName="composite" presStyleCnt="0"/>
      <dgm:spPr/>
    </dgm:pt>
    <dgm:pt modelId="{37A386C6-7409-4B48-8516-656681498939}" type="pres">
      <dgm:prSet presAssocID="{AF947484-9139-458F-86A9-6DB43F550AA2}" presName="parentText" presStyleLbl="alignNode1" presStyleIdx="6" presStyleCnt="8" custLinFactNeighborX="-14095" custLinFactNeighborY="2730">
        <dgm:presLayoutVars>
          <dgm:chMax val="1"/>
          <dgm:bulletEnabled val="1"/>
        </dgm:presLayoutVars>
      </dgm:prSet>
      <dgm:spPr/>
      <dgm:t>
        <a:bodyPr/>
        <a:lstStyle/>
        <a:p>
          <a:endParaRPr lang="es-PE"/>
        </a:p>
      </dgm:t>
    </dgm:pt>
    <dgm:pt modelId="{3DE2CBBD-9AFA-41C9-AA5C-A101351B8241}" type="pres">
      <dgm:prSet presAssocID="{AF947484-9139-458F-86A9-6DB43F550AA2}" presName="descendantText" presStyleLbl="alignAcc1" presStyleIdx="6" presStyleCnt="8">
        <dgm:presLayoutVars>
          <dgm:bulletEnabled val="1"/>
        </dgm:presLayoutVars>
      </dgm:prSet>
      <dgm:spPr/>
      <dgm:t>
        <a:bodyPr/>
        <a:lstStyle/>
        <a:p>
          <a:endParaRPr lang="es-PE"/>
        </a:p>
      </dgm:t>
    </dgm:pt>
    <dgm:pt modelId="{8ADB3492-079B-4DD1-A223-E9BF27C85DC3}" type="pres">
      <dgm:prSet presAssocID="{E81A7323-DF44-4ECE-81BC-4D302808D81F}" presName="sp" presStyleCnt="0"/>
      <dgm:spPr/>
    </dgm:pt>
    <dgm:pt modelId="{7310A6F8-7A0B-4F4C-8059-4F4362D0618F}" type="pres">
      <dgm:prSet presAssocID="{6125EA7C-56C4-42F5-834E-070F87E54378}" presName="composite" presStyleCnt="0"/>
      <dgm:spPr/>
    </dgm:pt>
    <dgm:pt modelId="{E30F0DE8-37F0-49F3-B40B-3B40DAA8C34B}" type="pres">
      <dgm:prSet presAssocID="{6125EA7C-56C4-42F5-834E-070F87E54378}" presName="parentText" presStyleLbl="alignNode1" presStyleIdx="7" presStyleCnt="8">
        <dgm:presLayoutVars>
          <dgm:chMax val="1"/>
          <dgm:bulletEnabled val="1"/>
        </dgm:presLayoutVars>
      </dgm:prSet>
      <dgm:spPr/>
      <dgm:t>
        <a:bodyPr/>
        <a:lstStyle/>
        <a:p>
          <a:endParaRPr lang="es-PE"/>
        </a:p>
      </dgm:t>
    </dgm:pt>
    <dgm:pt modelId="{0B9BBC89-4E63-48AF-83F3-F067BC13CD87}" type="pres">
      <dgm:prSet presAssocID="{6125EA7C-56C4-42F5-834E-070F87E54378}" presName="descendantText" presStyleLbl="alignAcc1" presStyleIdx="7" presStyleCnt="8">
        <dgm:presLayoutVars>
          <dgm:bulletEnabled val="1"/>
        </dgm:presLayoutVars>
      </dgm:prSet>
      <dgm:spPr/>
      <dgm:t>
        <a:bodyPr/>
        <a:lstStyle/>
        <a:p>
          <a:endParaRPr lang="es-PE"/>
        </a:p>
      </dgm:t>
    </dgm:pt>
  </dgm:ptLst>
  <dgm:cxnLst>
    <dgm:cxn modelId="{31C3C561-391C-4457-9D1C-D83FC0CD65CE}" type="presOf" srcId="{72575B60-7707-43C3-8A79-4B5F5E983752}" destId="{0B9BBC89-4E63-48AF-83F3-F067BC13CD87}" srcOrd="0" destOrd="0" presId="urn:microsoft.com/office/officeart/2005/8/layout/chevron2"/>
    <dgm:cxn modelId="{990B6531-31D9-4D11-9690-6797202D9C67}" type="presOf" srcId="{B7F29135-B718-469C-8C86-30991578A4CD}" destId="{51FDAA86-A95F-40EF-BAD6-07F445B73A13}" srcOrd="0" destOrd="0" presId="urn:microsoft.com/office/officeart/2005/8/layout/chevron2"/>
    <dgm:cxn modelId="{CA652DC7-F92D-4E83-8CB4-07D661ECB2B8}" type="presOf" srcId="{B1583353-BD70-4618-9ACB-CA5B895475C0}" destId="{49FAB27E-99E1-4256-974B-E62E9C256CEA}" srcOrd="0" destOrd="0" presId="urn:microsoft.com/office/officeart/2005/8/layout/chevron2"/>
    <dgm:cxn modelId="{1EF588AB-B1C4-4381-ADB2-11B49EAA23BF}" srcId="{AF947484-9139-458F-86A9-6DB43F550AA2}" destId="{01604229-1256-4973-AE7E-18F0397E1867}" srcOrd="0" destOrd="0" parTransId="{9820DC9A-463D-4C55-8A4C-7A864865AB42}" sibTransId="{7CBF32CA-A893-47B2-968D-B2A51C277813}"/>
    <dgm:cxn modelId="{9BE9AE07-111D-4560-B2B2-53B2EBDB34E8}" type="presOf" srcId="{53B860C2-D64E-44E4-87F8-077CAA1CA8B0}" destId="{331BA77D-5FC5-48AD-9C21-BC67B1E2677F}" srcOrd="0" destOrd="0" presId="urn:microsoft.com/office/officeart/2005/8/layout/chevron2"/>
    <dgm:cxn modelId="{B0B49416-2E81-4DBC-B696-55303CD152F1}" type="presOf" srcId="{5626940D-92FB-4D22-8C98-FE3F88A761E7}" destId="{801A7841-8CBB-4E4E-B170-1A0C841139FC}" srcOrd="0" destOrd="0" presId="urn:microsoft.com/office/officeart/2005/8/layout/chevron2"/>
    <dgm:cxn modelId="{87DD3175-7890-41DD-8F6F-D01A9EC36F7F}" type="presOf" srcId="{01604229-1256-4973-AE7E-18F0397E1867}" destId="{3DE2CBBD-9AFA-41C9-AA5C-A101351B8241}" srcOrd="0" destOrd="0" presId="urn:microsoft.com/office/officeart/2005/8/layout/chevron2"/>
    <dgm:cxn modelId="{ADF36CC8-BEF6-49E7-BC35-5707FFBD1921}" type="presOf" srcId="{6125EA7C-56C4-42F5-834E-070F87E54378}" destId="{E30F0DE8-37F0-49F3-B40B-3B40DAA8C34B}" srcOrd="0" destOrd="0" presId="urn:microsoft.com/office/officeart/2005/8/layout/chevron2"/>
    <dgm:cxn modelId="{535D3C30-CFDF-4BFA-8002-EB1FF6DE2D04}" srcId="{D9E1B1D7-E54D-4BF3-BE97-BC272D4B0799}" destId="{C9341D1A-BDC1-4674-A900-18944B983905}" srcOrd="3" destOrd="0" parTransId="{7B08FE93-5583-417F-83F1-D88F8816DC21}" sibTransId="{50D86CD3-3717-45C5-BAEE-3BB677C3C5BC}"/>
    <dgm:cxn modelId="{F6D7738D-775F-49FF-A6D8-FBB70C06DAC5}" srcId="{D9E1B1D7-E54D-4BF3-BE97-BC272D4B0799}" destId="{AF947484-9139-458F-86A9-6DB43F550AA2}" srcOrd="6" destOrd="0" parTransId="{219EE063-EC15-4C1C-8620-00EE145D4E91}" sibTransId="{E81A7323-DF44-4ECE-81BC-4D302808D81F}"/>
    <dgm:cxn modelId="{CB98C6F7-D691-4163-A4C5-4A7AF7BAF596}" type="presOf" srcId="{49530CA4-0271-4E7E-9A6E-7070F00D404B}" destId="{408DF49F-FACA-4A0E-8954-494B6DC8D855}" srcOrd="0" destOrd="0" presId="urn:microsoft.com/office/officeart/2005/8/layout/chevron2"/>
    <dgm:cxn modelId="{C28DC2DB-A20A-4AF9-9AF1-D3B55F0C297A}" srcId="{F5654D5A-C8ED-4DA7-8EDB-091E5A4F18C8}" destId="{49530CA4-0271-4E7E-9A6E-7070F00D404B}" srcOrd="0" destOrd="0" parTransId="{679EB445-16E6-4166-B93F-1AFED4AC8C81}" sibTransId="{D25B2453-221C-46CD-9649-07D8AB2697A4}"/>
    <dgm:cxn modelId="{B1FAF1BD-3FAF-4D79-AA3E-987140776716}" srcId="{D9E1B1D7-E54D-4BF3-BE97-BC272D4B0799}" destId="{F5654D5A-C8ED-4DA7-8EDB-091E5A4F18C8}" srcOrd="1" destOrd="0" parTransId="{6DF6DCB4-65F9-48DF-AB13-0EF009181FE2}" sibTransId="{5983E8A5-21D7-42D4-A446-CEAE9BA91074}"/>
    <dgm:cxn modelId="{5403F21E-EF91-4495-A762-D75A84704D5B}" type="presOf" srcId="{87501FB5-A16C-4DE3-B3C7-44FC5226F0E3}" destId="{BC4DD820-378A-4D6B-AC5A-866E1ADAD33C}" srcOrd="0" destOrd="0" presId="urn:microsoft.com/office/officeart/2005/8/layout/chevron2"/>
    <dgm:cxn modelId="{C32EF322-D3A9-461E-B205-6FFE8FCC7E3D}" type="presOf" srcId="{78874876-51B6-4BCD-A74D-3D2DB3301207}" destId="{F117EEC4-39F2-4AA7-AAF3-298079C6A87C}" srcOrd="0" destOrd="0" presId="urn:microsoft.com/office/officeart/2005/8/layout/chevron2"/>
    <dgm:cxn modelId="{3F67E68A-1ECD-47EF-BC97-E61455EE4687}" srcId="{5626940D-92FB-4D22-8C98-FE3F88A761E7}" destId="{53B860C2-D64E-44E4-87F8-077CAA1CA8B0}" srcOrd="0" destOrd="0" parTransId="{33538C8F-515D-4A26-9D49-6FF39041970B}" sibTransId="{BA7DAEC5-D41F-401C-932D-D0C12559AB92}"/>
    <dgm:cxn modelId="{A35E7453-AE75-4641-B2EC-9EFD943F3E32}" type="presOf" srcId="{D9E1B1D7-E54D-4BF3-BE97-BC272D4B0799}" destId="{B505954D-FD00-4E8D-B8C3-A2949ED66366}" srcOrd="0" destOrd="0" presId="urn:microsoft.com/office/officeart/2005/8/layout/chevron2"/>
    <dgm:cxn modelId="{50419EDB-4E24-414E-8426-8B883C0DDC37}" srcId="{D9E1B1D7-E54D-4BF3-BE97-BC272D4B0799}" destId="{B1583353-BD70-4618-9ACB-CA5B895475C0}" srcOrd="5" destOrd="0" parTransId="{4247A1B1-631A-4990-924F-56C3F8AF739F}" sibTransId="{A3808892-1325-4A2A-AE72-0AF3BC3358FE}"/>
    <dgm:cxn modelId="{AC26C7D0-8A5C-40B2-A1F1-6DAC3F470099}" type="presOf" srcId="{F5654D5A-C8ED-4DA7-8EDB-091E5A4F18C8}" destId="{02AC69DE-0561-4EFE-B1FE-9BA31187410F}" srcOrd="0" destOrd="0" presId="urn:microsoft.com/office/officeart/2005/8/layout/chevron2"/>
    <dgm:cxn modelId="{68FF2775-8E27-40C5-82A1-4E29D231BAC7}" srcId="{A3A4A537-BC97-4A9A-BA59-BDB8A424BEEC}" destId="{8BBFE9C6-DAA5-48C4-8260-79283A055D9E}" srcOrd="0" destOrd="0" parTransId="{77E71F87-D04C-47DB-AD4C-991157234396}" sibTransId="{471D53CF-893E-41C7-A34F-995B3E75B8B6}"/>
    <dgm:cxn modelId="{A24A63C2-6489-45AB-8A74-239432A0FA5E}" type="presOf" srcId="{2908111E-603F-4DFF-A53E-ED1168F5B662}" destId="{41D5A9C4-580B-4116-9B98-5E47D6CF6E67}" srcOrd="0" destOrd="0" presId="urn:microsoft.com/office/officeart/2005/8/layout/chevron2"/>
    <dgm:cxn modelId="{B11365EE-2A33-4469-A135-6A462EE13507}" type="presOf" srcId="{C9341D1A-BDC1-4674-A900-18944B983905}" destId="{173AB69F-6A68-40C0-9141-7B2B8589B75D}" srcOrd="0" destOrd="0" presId="urn:microsoft.com/office/officeart/2005/8/layout/chevron2"/>
    <dgm:cxn modelId="{73D00B01-6099-494D-9924-2D7B7B07EDBD}" type="presOf" srcId="{8BBFE9C6-DAA5-48C4-8260-79283A055D9E}" destId="{CC4E6517-5180-4773-BB1F-25029DBC243D}" srcOrd="0" destOrd="0" presId="urn:microsoft.com/office/officeart/2005/8/layout/chevron2"/>
    <dgm:cxn modelId="{78F59359-040B-480E-9C12-DBC913E2E313}" srcId="{D9E1B1D7-E54D-4BF3-BE97-BC272D4B0799}" destId="{5626940D-92FB-4D22-8C98-FE3F88A761E7}" srcOrd="0" destOrd="0" parTransId="{B68396A7-A6F9-4E85-98F7-6DBE31BCEA8D}" sibTransId="{B11A9F56-EFAD-4AD0-8903-F5BEBDBBB640}"/>
    <dgm:cxn modelId="{EC7B9098-5511-4FA0-825C-04B2CD7DC6B4}" srcId="{D9E1B1D7-E54D-4BF3-BE97-BC272D4B0799}" destId="{A3A4A537-BC97-4A9A-BA59-BDB8A424BEEC}" srcOrd="2" destOrd="0" parTransId="{6BFB6F78-4DD1-4BB2-B1C2-B4E5F4A402BD}" sibTransId="{F62395AB-094E-44C6-AFE8-B0D08D07FF62}"/>
    <dgm:cxn modelId="{26F05A5F-05FA-4900-A5D2-7E48B717A32A}" srcId="{87501FB5-A16C-4DE3-B3C7-44FC5226F0E3}" destId="{2908111E-603F-4DFF-A53E-ED1168F5B662}" srcOrd="0" destOrd="0" parTransId="{0847A49B-3341-4CCE-BA4F-B355D990D99C}" sibTransId="{E13BFAA2-2CB4-43DA-AB9A-3B7938573AF1}"/>
    <dgm:cxn modelId="{EAD7AD13-15D5-494B-8205-BF4BF6B0B9BF}" srcId="{6125EA7C-56C4-42F5-834E-070F87E54378}" destId="{72575B60-7707-43C3-8A79-4B5F5E983752}" srcOrd="0" destOrd="0" parTransId="{D8E4B41E-996C-45F4-9948-FC32BFDBBE1B}" sibTransId="{CFBE340E-448D-4A71-9656-879F8D1C7843}"/>
    <dgm:cxn modelId="{AF5674EC-6621-416B-A404-5275B66199E4}" srcId="{D9E1B1D7-E54D-4BF3-BE97-BC272D4B0799}" destId="{87501FB5-A16C-4DE3-B3C7-44FC5226F0E3}" srcOrd="4" destOrd="0" parTransId="{FB1116B1-1076-4337-894E-97D656D2458E}" sibTransId="{158F5AEB-140C-49C1-A440-0EDA8B8F95DA}"/>
    <dgm:cxn modelId="{3AC1ACE0-A6B2-4C00-A446-F77342A7DE1B}" srcId="{C9341D1A-BDC1-4674-A900-18944B983905}" destId="{B7F29135-B718-469C-8C86-30991578A4CD}" srcOrd="0" destOrd="0" parTransId="{7385A8B5-20B4-4893-8D70-D7DE0DD6EA91}" sibTransId="{9A78CB8F-408B-4C6E-93D2-264F836ED885}"/>
    <dgm:cxn modelId="{3F686AB8-1361-4D92-813A-EFE3C4D63780}" type="presOf" srcId="{AF947484-9139-458F-86A9-6DB43F550AA2}" destId="{37A386C6-7409-4B48-8516-656681498939}" srcOrd="0" destOrd="0" presId="urn:microsoft.com/office/officeart/2005/8/layout/chevron2"/>
    <dgm:cxn modelId="{AF63A1DF-CEE9-4C2D-83C8-C17F1687EA19}" srcId="{B1583353-BD70-4618-9ACB-CA5B895475C0}" destId="{78874876-51B6-4BCD-A74D-3D2DB3301207}" srcOrd="0" destOrd="0" parTransId="{6C1A8337-1D28-402D-9582-48AD1EC86BB2}" sibTransId="{8DD14907-BEB8-46EF-9132-0F019DDE8615}"/>
    <dgm:cxn modelId="{DB77C5CB-51CB-4819-8A63-70E304672C70}" type="presOf" srcId="{A3A4A537-BC97-4A9A-BA59-BDB8A424BEEC}" destId="{1AA2890F-3C1C-4525-A2E6-A4166819478D}" srcOrd="0" destOrd="0" presId="urn:microsoft.com/office/officeart/2005/8/layout/chevron2"/>
    <dgm:cxn modelId="{C4A2DC27-E7E0-4E82-B5D3-713D52C96F55}" srcId="{D9E1B1D7-E54D-4BF3-BE97-BC272D4B0799}" destId="{6125EA7C-56C4-42F5-834E-070F87E54378}" srcOrd="7" destOrd="0" parTransId="{566BAA1C-63EB-4646-A7C5-97E3D351EF44}" sibTransId="{FB7F0593-4F3A-47D1-AAC8-F6613857E130}"/>
    <dgm:cxn modelId="{3EE27BC7-C4D8-4BC8-822C-DB0D7DB4643D}" type="presParOf" srcId="{B505954D-FD00-4E8D-B8C3-A2949ED66366}" destId="{B44E77BA-B44D-4557-B7B6-B52A69540AD8}" srcOrd="0" destOrd="0" presId="urn:microsoft.com/office/officeart/2005/8/layout/chevron2"/>
    <dgm:cxn modelId="{B7557BF9-632F-4DFE-AA7C-DECFADC67550}" type="presParOf" srcId="{B44E77BA-B44D-4557-B7B6-B52A69540AD8}" destId="{801A7841-8CBB-4E4E-B170-1A0C841139FC}" srcOrd="0" destOrd="0" presId="urn:microsoft.com/office/officeart/2005/8/layout/chevron2"/>
    <dgm:cxn modelId="{45E3DF33-C55C-4C59-8915-39E30B6D8341}" type="presParOf" srcId="{B44E77BA-B44D-4557-B7B6-B52A69540AD8}" destId="{331BA77D-5FC5-48AD-9C21-BC67B1E2677F}" srcOrd="1" destOrd="0" presId="urn:microsoft.com/office/officeart/2005/8/layout/chevron2"/>
    <dgm:cxn modelId="{2C3AEFFC-145B-4DC0-83AC-1201A985ED99}" type="presParOf" srcId="{B505954D-FD00-4E8D-B8C3-A2949ED66366}" destId="{792D1DC3-A5C3-45F2-9780-8C084D37815C}" srcOrd="1" destOrd="0" presId="urn:microsoft.com/office/officeart/2005/8/layout/chevron2"/>
    <dgm:cxn modelId="{5EA7BE66-F62C-4A77-A050-1EDF819B1CA0}" type="presParOf" srcId="{B505954D-FD00-4E8D-B8C3-A2949ED66366}" destId="{866FF103-D225-4042-B123-164A07B09D41}" srcOrd="2" destOrd="0" presId="urn:microsoft.com/office/officeart/2005/8/layout/chevron2"/>
    <dgm:cxn modelId="{79838C09-4C81-4BC1-917B-E0AFB2259EEF}" type="presParOf" srcId="{866FF103-D225-4042-B123-164A07B09D41}" destId="{02AC69DE-0561-4EFE-B1FE-9BA31187410F}" srcOrd="0" destOrd="0" presId="urn:microsoft.com/office/officeart/2005/8/layout/chevron2"/>
    <dgm:cxn modelId="{29EC8585-D31D-4DA0-9E7C-ED5FA756891C}" type="presParOf" srcId="{866FF103-D225-4042-B123-164A07B09D41}" destId="{408DF49F-FACA-4A0E-8954-494B6DC8D855}" srcOrd="1" destOrd="0" presId="urn:microsoft.com/office/officeart/2005/8/layout/chevron2"/>
    <dgm:cxn modelId="{0C6C439D-D408-473E-9EEB-A01C6F9C6C37}" type="presParOf" srcId="{B505954D-FD00-4E8D-B8C3-A2949ED66366}" destId="{7A81C591-0B5B-43F6-86F1-A228FDF5B448}" srcOrd="3" destOrd="0" presId="urn:microsoft.com/office/officeart/2005/8/layout/chevron2"/>
    <dgm:cxn modelId="{7A425A69-0847-4E91-8667-967D45E9951B}" type="presParOf" srcId="{B505954D-FD00-4E8D-B8C3-A2949ED66366}" destId="{151B22CE-3C7E-419A-ABEB-3C244CCEF572}" srcOrd="4" destOrd="0" presId="urn:microsoft.com/office/officeart/2005/8/layout/chevron2"/>
    <dgm:cxn modelId="{22CF064F-422F-44FD-B54F-B95813B2C52E}" type="presParOf" srcId="{151B22CE-3C7E-419A-ABEB-3C244CCEF572}" destId="{1AA2890F-3C1C-4525-A2E6-A4166819478D}" srcOrd="0" destOrd="0" presId="urn:microsoft.com/office/officeart/2005/8/layout/chevron2"/>
    <dgm:cxn modelId="{05EBE66F-5BF7-4A12-805E-874E7EE25D04}" type="presParOf" srcId="{151B22CE-3C7E-419A-ABEB-3C244CCEF572}" destId="{CC4E6517-5180-4773-BB1F-25029DBC243D}" srcOrd="1" destOrd="0" presId="urn:microsoft.com/office/officeart/2005/8/layout/chevron2"/>
    <dgm:cxn modelId="{34B56EB4-F7D7-4953-B306-A0DDAE89E305}" type="presParOf" srcId="{B505954D-FD00-4E8D-B8C3-A2949ED66366}" destId="{4A8D0F4A-CEC3-4836-BB52-542CF0C5C992}" srcOrd="5" destOrd="0" presId="urn:microsoft.com/office/officeart/2005/8/layout/chevron2"/>
    <dgm:cxn modelId="{900450F8-9287-40B4-9473-2BC03D89B78C}" type="presParOf" srcId="{B505954D-FD00-4E8D-B8C3-A2949ED66366}" destId="{E717C0EF-8108-4A4A-8BC4-8C3A1C35B9E5}" srcOrd="6" destOrd="0" presId="urn:microsoft.com/office/officeart/2005/8/layout/chevron2"/>
    <dgm:cxn modelId="{F39F7A6D-7ECF-4673-8F0D-3CADC8B6E0BE}" type="presParOf" srcId="{E717C0EF-8108-4A4A-8BC4-8C3A1C35B9E5}" destId="{173AB69F-6A68-40C0-9141-7B2B8589B75D}" srcOrd="0" destOrd="0" presId="urn:microsoft.com/office/officeart/2005/8/layout/chevron2"/>
    <dgm:cxn modelId="{F033557F-B564-49AE-A3F5-A82285A8ED18}" type="presParOf" srcId="{E717C0EF-8108-4A4A-8BC4-8C3A1C35B9E5}" destId="{51FDAA86-A95F-40EF-BAD6-07F445B73A13}" srcOrd="1" destOrd="0" presId="urn:microsoft.com/office/officeart/2005/8/layout/chevron2"/>
    <dgm:cxn modelId="{81C15ED3-EE88-4BD5-ACA8-1269A8B36D02}" type="presParOf" srcId="{B505954D-FD00-4E8D-B8C3-A2949ED66366}" destId="{57F1CD37-413F-44B8-BA87-5E533D5050B4}" srcOrd="7" destOrd="0" presId="urn:microsoft.com/office/officeart/2005/8/layout/chevron2"/>
    <dgm:cxn modelId="{CE23A627-E8A0-4113-BE31-EE98C08BBD71}" type="presParOf" srcId="{B505954D-FD00-4E8D-B8C3-A2949ED66366}" destId="{6AF8D19E-044E-4A45-8CFF-52559E5F5A86}" srcOrd="8" destOrd="0" presId="urn:microsoft.com/office/officeart/2005/8/layout/chevron2"/>
    <dgm:cxn modelId="{F10ED010-132B-4B14-B7C2-7FDD4A3E41B0}" type="presParOf" srcId="{6AF8D19E-044E-4A45-8CFF-52559E5F5A86}" destId="{BC4DD820-378A-4D6B-AC5A-866E1ADAD33C}" srcOrd="0" destOrd="0" presId="urn:microsoft.com/office/officeart/2005/8/layout/chevron2"/>
    <dgm:cxn modelId="{AC6FCED3-DFE2-4D92-8F2D-A7BA78D630C9}" type="presParOf" srcId="{6AF8D19E-044E-4A45-8CFF-52559E5F5A86}" destId="{41D5A9C4-580B-4116-9B98-5E47D6CF6E67}" srcOrd="1" destOrd="0" presId="urn:microsoft.com/office/officeart/2005/8/layout/chevron2"/>
    <dgm:cxn modelId="{7273566A-090C-4725-AE77-E048E753320B}" type="presParOf" srcId="{B505954D-FD00-4E8D-B8C3-A2949ED66366}" destId="{14B19C63-E7BA-4FAA-A129-6D08903F56ED}" srcOrd="9" destOrd="0" presId="urn:microsoft.com/office/officeart/2005/8/layout/chevron2"/>
    <dgm:cxn modelId="{39ECC99D-651B-4569-9C73-AF2D05D6A55D}" type="presParOf" srcId="{B505954D-FD00-4E8D-B8C3-A2949ED66366}" destId="{7588F7EE-39DD-46D3-BB5E-395F973E3215}" srcOrd="10" destOrd="0" presId="urn:microsoft.com/office/officeart/2005/8/layout/chevron2"/>
    <dgm:cxn modelId="{ACCAD6E2-AD48-42B3-B9B2-85F9F17FAF3A}" type="presParOf" srcId="{7588F7EE-39DD-46D3-BB5E-395F973E3215}" destId="{49FAB27E-99E1-4256-974B-E62E9C256CEA}" srcOrd="0" destOrd="0" presId="urn:microsoft.com/office/officeart/2005/8/layout/chevron2"/>
    <dgm:cxn modelId="{217CEB6C-908D-40CC-829B-BBD3308FF7CB}" type="presParOf" srcId="{7588F7EE-39DD-46D3-BB5E-395F973E3215}" destId="{F117EEC4-39F2-4AA7-AAF3-298079C6A87C}" srcOrd="1" destOrd="0" presId="urn:microsoft.com/office/officeart/2005/8/layout/chevron2"/>
    <dgm:cxn modelId="{EE8312D5-3EFC-4D4B-BF8D-C04CFC19E423}" type="presParOf" srcId="{B505954D-FD00-4E8D-B8C3-A2949ED66366}" destId="{78FC0EB9-BB75-4550-B9B6-D21B3917E20A}" srcOrd="11" destOrd="0" presId="urn:microsoft.com/office/officeart/2005/8/layout/chevron2"/>
    <dgm:cxn modelId="{C4988C48-E98D-4DF2-8747-424396F65001}" type="presParOf" srcId="{B505954D-FD00-4E8D-B8C3-A2949ED66366}" destId="{A4E2C1A5-A80D-4E8E-84BC-53F02FB61647}" srcOrd="12" destOrd="0" presId="urn:microsoft.com/office/officeart/2005/8/layout/chevron2"/>
    <dgm:cxn modelId="{7F19C4A1-3800-4372-90BF-63488AF97061}" type="presParOf" srcId="{A4E2C1A5-A80D-4E8E-84BC-53F02FB61647}" destId="{37A386C6-7409-4B48-8516-656681498939}" srcOrd="0" destOrd="0" presId="urn:microsoft.com/office/officeart/2005/8/layout/chevron2"/>
    <dgm:cxn modelId="{C143B7A8-FE78-4D78-B791-37061F94D803}" type="presParOf" srcId="{A4E2C1A5-A80D-4E8E-84BC-53F02FB61647}" destId="{3DE2CBBD-9AFA-41C9-AA5C-A101351B8241}" srcOrd="1" destOrd="0" presId="urn:microsoft.com/office/officeart/2005/8/layout/chevron2"/>
    <dgm:cxn modelId="{5E3562F9-218D-404D-B6CF-886C4F3EDB87}" type="presParOf" srcId="{B505954D-FD00-4E8D-B8C3-A2949ED66366}" destId="{8ADB3492-079B-4DD1-A223-E9BF27C85DC3}" srcOrd="13" destOrd="0" presId="urn:microsoft.com/office/officeart/2005/8/layout/chevron2"/>
    <dgm:cxn modelId="{0401B87D-B72C-40D7-8416-BA2C6CC6C427}" type="presParOf" srcId="{B505954D-FD00-4E8D-B8C3-A2949ED66366}" destId="{7310A6F8-7A0B-4F4C-8059-4F4362D0618F}" srcOrd="14" destOrd="0" presId="urn:microsoft.com/office/officeart/2005/8/layout/chevron2"/>
    <dgm:cxn modelId="{F11B4EAE-95FC-41B6-A1F5-8A11D9D772B4}" type="presParOf" srcId="{7310A6F8-7A0B-4F4C-8059-4F4362D0618F}" destId="{E30F0DE8-37F0-49F3-B40B-3B40DAA8C34B}" srcOrd="0" destOrd="0" presId="urn:microsoft.com/office/officeart/2005/8/layout/chevron2"/>
    <dgm:cxn modelId="{FB7E1FB6-6C6A-47EC-811A-D899731BE98F}" type="presParOf" srcId="{7310A6F8-7A0B-4F4C-8059-4F4362D0618F}" destId="{0B9BBC89-4E63-48AF-83F3-F067BC13CD8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454F0-7979-4692-ABC6-2E79B11457CB}" type="doc">
      <dgm:prSet loTypeId="urn:microsoft.com/office/officeart/2005/8/layout/matrix3" loCatId="matrix" qsTypeId="urn:microsoft.com/office/officeart/2005/8/quickstyle/simple3" qsCatId="simple" csTypeId="urn:microsoft.com/office/officeart/2005/8/colors/accent3_4" csCatId="accent3" phldr="1"/>
      <dgm:spPr/>
      <dgm:t>
        <a:bodyPr/>
        <a:lstStyle/>
        <a:p>
          <a:endParaRPr lang="es-PE"/>
        </a:p>
      </dgm:t>
    </dgm:pt>
    <dgm:pt modelId="{CAC0BB86-BF0D-44B2-BD1E-724A7DC8DCB8}">
      <dgm:prSet phldrT="[Texto]" custT="1"/>
      <dgm:spPr/>
      <dgm:t>
        <a:bodyPr/>
        <a:lstStyle/>
        <a:p>
          <a:pPr algn="ctr"/>
          <a:r>
            <a:rPr lang="es-ES_tradnl" sz="1400" b="1" u="sng" dirty="0" smtClean="0"/>
            <a:t>HABILIDADES COMUNICATIVAS: </a:t>
          </a:r>
          <a:r>
            <a:rPr lang="es-ES_tradnl" sz="1400" b="1" dirty="0" smtClean="0"/>
            <a:t>Dominar el código y mecanismos de emisión y recepción lingüística</a:t>
          </a:r>
          <a:endParaRPr lang="es-PE" sz="1400" b="1" dirty="0"/>
        </a:p>
      </dgm:t>
    </dgm:pt>
    <dgm:pt modelId="{697CC3BB-C69D-47AF-A439-B84951F69BED}" type="parTrans" cxnId="{5A4B0968-0116-4008-AE4D-69BF48A1AB62}">
      <dgm:prSet/>
      <dgm:spPr/>
      <dgm:t>
        <a:bodyPr/>
        <a:lstStyle/>
        <a:p>
          <a:endParaRPr lang="es-PE"/>
        </a:p>
      </dgm:t>
    </dgm:pt>
    <dgm:pt modelId="{6DFDE0C4-A8A6-4E32-BFC7-7609CA70389A}" type="sibTrans" cxnId="{5A4B0968-0116-4008-AE4D-69BF48A1AB62}">
      <dgm:prSet/>
      <dgm:spPr/>
      <dgm:t>
        <a:bodyPr/>
        <a:lstStyle/>
        <a:p>
          <a:endParaRPr lang="es-PE"/>
        </a:p>
      </dgm:t>
    </dgm:pt>
    <dgm:pt modelId="{6679718B-B1B3-4D75-83C4-F7539DA95588}">
      <dgm:prSet phldrT="[Texto]" custT="1"/>
      <dgm:spPr/>
      <dgm:t>
        <a:bodyPr/>
        <a:lstStyle/>
        <a:p>
          <a:r>
            <a:rPr lang="es-ES_tradnl" sz="1400" b="1" u="sng" dirty="0" smtClean="0"/>
            <a:t>ACTITUDES: </a:t>
          </a:r>
          <a:r>
            <a:rPr lang="es-ES_tradnl" sz="1400" b="1" dirty="0" smtClean="0"/>
            <a:t>Predisposición de aceptarse o rechazarse entre el E y R</a:t>
          </a:r>
          <a:endParaRPr lang="es-PE" sz="1400" b="1" dirty="0"/>
        </a:p>
      </dgm:t>
    </dgm:pt>
    <dgm:pt modelId="{FEE3F218-BD6D-4F86-9443-45B7D5947D4F}" type="parTrans" cxnId="{C30BE2E7-00A7-4293-B845-3D723CA3C4F7}">
      <dgm:prSet/>
      <dgm:spPr/>
      <dgm:t>
        <a:bodyPr/>
        <a:lstStyle/>
        <a:p>
          <a:endParaRPr lang="es-PE"/>
        </a:p>
      </dgm:t>
    </dgm:pt>
    <dgm:pt modelId="{3575E66C-7F30-49C0-92B4-5941EB321260}" type="sibTrans" cxnId="{C30BE2E7-00A7-4293-B845-3D723CA3C4F7}">
      <dgm:prSet/>
      <dgm:spPr/>
      <dgm:t>
        <a:bodyPr/>
        <a:lstStyle/>
        <a:p>
          <a:endParaRPr lang="es-PE"/>
        </a:p>
      </dgm:t>
    </dgm:pt>
    <dgm:pt modelId="{1B69DEF9-E4DF-4CC0-809E-575C1292FF1D}">
      <dgm:prSet phldrT="[Texto]" custT="1"/>
      <dgm:spPr/>
      <dgm:t>
        <a:bodyPr/>
        <a:lstStyle/>
        <a:p>
          <a:r>
            <a:rPr lang="es-ES_tradnl" sz="1400" b="1" u="sng" dirty="0" smtClean="0"/>
            <a:t>NIVEL DE CONOCIMIENTO: </a:t>
          </a:r>
          <a:r>
            <a:rPr lang="es-ES_tradnl" sz="1400" b="1" dirty="0" smtClean="0"/>
            <a:t>El grado de conocimiento puede afectar la comunicación</a:t>
          </a:r>
          <a:endParaRPr lang="es-PE" sz="1400" b="1" dirty="0"/>
        </a:p>
      </dgm:t>
    </dgm:pt>
    <dgm:pt modelId="{4B804586-30F2-4F32-8B84-66A9788CC20B}" type="parTrans" cxnId="{3B05C9CF-C8FA-4729-9EBE-835C5D1BD3B2}">
      <dgm:prSet/>
      <dgm:spPr/>
      <dgm:t>
        <a:bodyPr/>
        <a:lstStyle/>
        <a:p>
          <a:endParaRPr lang="es-PE"/>
        </a:p>
      </dgm:t>
    </dgm:pt>
    <dgm:pt modelId="{FB286D65-9FD5-478B-943F-74E431118089}" type="sibTrans" cxnId="{3B05C9CF-C8FA-4729-9EBE-835C5D1BD3B2}">
      <dgm:prSet/>
      <dgm:spPr/>
      <dgm:t>
        <a:bodyPr/>
        <a:lstStyle/>
        <a:p>
          <a:endParaRPr lang="es-PE"/>
        </a:p>
      </dgm:t>
    </dgm:pt>
    <dgm:pt modelId="{8B6CBA47-A346-422E-9362-3937CC7ACC42}">
      <dgm:prSet phldrT="[Texto]" custT="1"/>
      <dgm:spPr/>
      <dgm:t>
        <a:bodyPr/>
        <a:lstStyle/>
        <a:p>
          <a:r>
            <a:rPr lang="es-ES_tradnl" sz="1400" b="1" u="sng" dirty="0" smtClean="0"/>
            <a:t>SISTEMA SOCIO-CULTURAL</a:t>
          </a:r>
          <a:endParaRPr lang="es-PE" sz="1400" b="1" u="sng" dirty="0"/>
        </a:p>
      </dgm:t>
    </dgm:pt>
    <dgm:pt modelId="{3C264605-C11C-4D00-90DC-00EAA82EFA19}" type="parTrans" cxnId="{C6F02BCA-99A5-4767-9FC6-15C84DA9DB61}">
      <dgm:prSet/>
      <dgm:spPr/>
      <dgm:t>
        <a:bodyPr/>
        <a:lstStyle/>
        <a:p>
          <a:endParaRPr lang="es-PE"/>
        </a:p>
      </dgm:t>
    </dgm:pt>
    <dgm:pt modelId="{A5BAFD59-EED3-4424-AE05-5819887EF47C}" type="sibTrans" cxnId="{C6F02BCA-99A5-4767-9FC6-15C84DA9DB61}">
      <dgm:prSet/>
      <dgm:spPr/>
      <dgm:t>
        <a:bodyPr/>
        <a:lstStyle/>
        <a:p>
          <a:endParaRPr lang="es-PE"/>
        </a:p>
      </dgm:t>
    </dgm:pt>
    <dgm:pt modelId="{20DA0696-82F3-49E1-950E-8A540C071AA0}" type="pres">
      <dgm:prSet presAssocID="{B8F454F0-7979-4692-ABC6-2E79B11457CB}" presName="matrix" presStyleCnt="0">
        <dgm:presLayoutVars>
          <dgm:chMax val="1"/>
          <dgm:dir/>
          <dgm:resizeHandles val="exact"/>
        </dgm:presLayoutVars>
      </dgm:prSet>
      <dgm:spPr/>
      <dgm:t>
        <a:bodyPr/>
        <a:lstStyle/>
        <a:p>
          <a:endParaRPr lang="es-PE"/>
        </a:p>
      </dgm:t>
    </dgm:pt>
    <dgm:pt modelId="{4412C51C-7056-413A-819A-E00F01D5F342}" type="pres">
      <dgm:prSet presAssocID="{B8F454F0-7979-4692-ABC6-2E79B11457CB}" presName="diamond" presStyleLbl="bgShp" presStyleIdx="0" presStyleCnt="1"/>
      <dgm:spPr/>
    </dgm:pt>
    <dgm:pt modelId="{5169E43C-483A-40EB-B823-1E40F61E295C}" type="pres">
      <dgm:prSet presAssocID="{B8F454F0-7979-4692-ABC6-2E79B11457CB}" presName="quad1" presStyleLbl="node1" presStyleIdx="0" presStyleCnt="4">
        <dgm:presLayoutVars>
          <dgm:chMax val="0"/>
          <dgm:chPref val="0"/>
          <dgm:bulletEnabled val="1"/>
        </dgm:presLayoutVars>
      </dgm:prSet>
      <dgm:spPr/>
      <dgm:t>
        <a:bodyPr/>
        <a:lstStyle/>
        <a:p>
          <a:endParaRPr lang="es-PE"/>
        </a:p>
      </dgm:t>
    </dgm:pt>
    <dgm:pt modelId="{AF650231-18E7-43A2-B03A-E0CF7DCE450A}" type="pres">
      <dgm:prSet presAssocID="{B8F454F0-7979-4692-ABC6-2E79B11457CB}" presName="quad2" presStyleLbl="node1" presStyleIdx="1" presStyleCnt="4">
        <dgm:presLayoutVars>
          <dgm:chMax val="0"/>
          <dgm:chPref val="0"/>
          <dgm:bulletEnabled val="1"/>
        </dgm:presLayoutVars>
      </dgm:prSet>
      <dgm:spPr/>
      <dgm:t>
        <a:bodyPr/>
        <a:lstStyle/>
        <a:p>
          <a:endParaRPr lang="es-PE"/>
        </a:p>
      </dgm:t>
    </dgm:pt>
    <dgm:pt modelId="{794915C5-DFD7-47EE-BBB8-54A87BF7C091}" type="pres">
      <dgm:prSet presAssocID="{B8F454F0-7979-4692-ABC6-2E79B11457CB}" presName="quad3" presStyleLbl="node1" presStyleIdx="2" presStyleCnt="4">
        <dgm:presLayoutVars>
          <dgm:chMax val="0"/>
          <dgm:chPref val="0"/>
          <dgm:bulletEnabled val="1"/>
        </dgm:presLayoutVars>
      </dgm:prSet>
      <dgm:spPr/>
      <dgm:t>
        <a:bodyPr/>
        <a:lstStyle/>
        <a:p>
          <a:endParaRPr lang="es-PE"/>
        </a:p>
      </dgm:t>
    </dgm:pt>
    <dgm:pt modelId="{99828D3D-FD7B-4C64-94D2-CB1C14B7FAF9}" type="pres">
      <dgm:prSet presAssocID="{B8F454F0-7979-4692-ABC6-2E79B11457CB}" presName="quad4" presStyleLbl="node1" presStyleIdx="3" presStyleCnt="4">
        <dgm:presLayoutVars>
          <dgm:chMax val="0"/>
          <dgm:chPref val="0"/>
          <dgm:bulletEnabled val="1"/>
        </dgm:presLayoutVars>
      </dgm:prSet>
      <dgm:spPr/>
      <dgm:t>
        <a:bodyPr/>
        <a:lstStyle/>
        <a:p>
          <a:endParaRPr lang="es-PE"/>
        </a:p>
      </dgm:t>
    </dgm:pt>
  </dgm:ptLst>
  <dgm:cxnLst>
    <dgm:cxn modelId="{429A803C-34E4-4E4A-B42E-51693A9CD8C2}" type="presOf" srcId="{6679718B-B1B3-4D75-83C4-F7539DA95588}" destId="{AF650231-18E7-43A2-B03A-E0CF7DCE450A}" srcOrd="0" destOrd="0" presId="urn:microsoft.com/office/officeart/2005/8/layout/matrix3"/>
    <dgm:cxn modelId="{7DAAD674-ACCA-457A-98FD-D111EC580B0B}" type="presOf" srcId="{1B69DEF9-E4DF-4CC0-809E-575C1292FF1D}" destId="{794915C5-DFD7-47EE-BBB8-54A87BF7C091}" srcOrd="0" destOrd="0" presId="urn:microsoft.com/office/officeart/2005/8/layout/matrix3"/>
    <dgm:cxn modelId="{3B05C9CF-C8FA-4729-9EBE-835C5D1BD3B2}" srcId="{B8F454F0-7979-4692-ABC6-2E79B11457CB}" destId="{1B69DEF9-E4DF-4CC0-809E-575C1292FF1D}" srcOrd="2" destOrd="0" parTransId="{4B804586-30F2-4F32-8B84-66A9788CC20B}" sibTransId="{FB286D65-9FD5-478B-943F-74E431118089}"/>
    <dgm:cxn modelId="{7DEA6EFA-F13C-41E1-9640-E76C6D422270}" type="presOf" srcId="{CAC0BB86-BF0D-44B2-BD1E-724A7DC8DCB8}" destId="{5169E43C-483A-40EB-B823-1E40F61E295C}" srcOrd="0" destOrd="0" presId="urn:microsoft.com/office/officeart/2005/8/layout/matrix3"/>
    <dgm:cxn modelId="{C3EC5EE6-7DBE-4459-A226-196E3D2295B1}" type="presOf" srcId="{8B6CBA47-A346-422E-9362-3937CC7ACC42}" destId="{99828D3D-FD7B-4C64-94D2-CB1C14B7FAF9}" srcOrd="0" destOrd="0" presId="urn:microsoft.com/office/officeart/2005/8/layout/matrix3"/>
    <dgm:cxn modelId="{5A4B0968-0116-4008-AE4D-69BF48A1AB62}" srcId="{B8F454F0-7979-4692-ABC6-2E79B11457CB}" destId="{CAC0BB86-BF0D-44B2-BD1E-724A7DC8DCB8}" srcOrd="0" destOrd="0" parTransId="{697CC3BB-C69D-47AF-A439-B84951F69BED}" sibTransId="{6DFDE0C4-A8A6-4E32-BFC7-7609CA70389A}"/>
    <dgm:cxn modelId="{C30BE2E7-00A7-4293-B845-3D723CA3C4F7}" srcId="{B8F454F0-7979-4692-ABC6-2E79B11457CB}" destId="{6679718B-B1B3-4D75-83C4-F7539DA95588}" srcOrd="1" destOrd="0" parTransId="{FEE3F218-BD6D-4F86-9443-45B7D5947D4F}" sibTransId="{3575E66C-7F30-49C0-92B4-5941EB321260}"/>
    <dgm:cxn modelId="{7BAE4E8C-AB3E-4E0F-87D2-04728D76B2BE}" type="presOf" srcId="{B8F454F0-7979-4692-ABC6-2E79B11457CB}" destId="{20DA0696-82F3-49E1-950E-8A540C071AA0}" srcOrd="0" destOrd="0" presId="urn:microsoft.com/office/officeart/2005/8/layout/matrix3"/>
    <dgm:cxn modelId="{C6F02BCA-99A5-4767-9FC6-15C84DA9DB61}" srcId="{B8F454F0-7979-4692-ABC6-2E79B11457CB}" destId="{8B6CBA47-A346-422E-9362-3937CC7ACC42}" srcOrd="3" destOrd="0" parTransId="{3C264605-C11C-4D00-90DC-00EAA82EFA19}" sibTransId="{A5BAFD59-EED3-4424-AE05-5819887EF47C}"/>
    <dgm:cxn modelId="{23A1D23C-A11D-4240-93C1-A1502D45860A}" type="presParOf" srcId="{20DA0696-82F3-49E1-950E-8A540C071AA0}" destId="{4412C51C-7056-413A-819A-E00F01D5F342}" srcOrd="0" destOrd="0" presId="urn:microsoft.com/office/officeart/2005/8/layout/matrix3"/>
    <dgm:cxn modelId="{8B791240-EA1A-4499-AF9F-72CE137D24B3}" type="presParOf" srcId="{20DA0696-82F3-49E1-950E-8A540C071AA0}" destId="{5169E43C-483A-40EB-B823-1E40F61E295C}" srcOrd="1" destOrd="0" presId="urn:microsoft.com/office/officeart/2005/8/layout/matrix3"/>
    <dgm:cxn modelId="{98F9597A-70B6-438A-A2AF-545F2E878287}" type="presParOf" srcId="{20DA0696-82F3-49E1-950E-8A540C071AA0}" destId="{AF650231-18E7-43A2-B03A-E0CF7DCE450A}" srcOrd="2" destOrd="0" presId="urn:microsoft.com/office/officeart/2005/8/layout/matrix3"/>
    <dgm:cxn modelId="{4AE76F01-B87D-49D4-8923-44CA58264743}" type="presParOf" srcId="{20DA0696-82F3-49E1-950E-8A540C071AA0}" destId="{794915C5-DFD7-47EE-BBB8-54A87BF7C091}" srcOrd="3" destOrd="0" presId="urn:microsoft.com/office/officeart/2005/8/layout/matrix3"/>
    <dgm:cxn modelId="{E7669130-2455-4EB2-A8C7-35110F4B59F0}" type="presParOf" srcId="{20DA0696-82F3-49E1-950E-8A540C071AA0}" destId="{99828D3D-FD7B-4C64-94D2-CB1C14B7FAF9}" srcOrd="4" destOrd="0" presId="urn:microsoft.com/office/officeart/2005/8/layout/matrix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577C4C-93F8-4640-AFE1-505683B5C4AC}" type="doc">
      <dgm:prSet loTypeId="urn:microsoft.com/office/officeart/2005/8/layout/hierarchy2" loCatId="hierarchy" qsTypeId="urn:microsoft.com/office/officeart/2005/8/quickstyle/3d1" qsCatId="3D" csTypeId="urn:microsoft.com/office/officeart/2005/8/colors/accent0_3" csCatId="mainScheme" phldr="1"/>
      <dgm:spPr/>
      <dgm:t>
        <a:bodyPr/>
        <a:lstStyle/>
        <a:p>
          <a:endParaRPr lang="es-PE"/>
        </a:p>
      </dgm:t>
    </dgm:pt>
    <dgm:pt modelId="{252B6799-4762-44CE-A14B-395F8B956DD1}">
      <dgm:prSet phldrT="[Texto]" custT="1"/>
      <dgm:spPr/>
      <dgm:t>
        <a:bodyPr/>
        <a:lstStyle/>
        <a:p>
          <a:r>
            <a:rPr lang="es-ES_tradnl" sz="2800" b="1" u="sng" dirty="0" smtClean="0">
              <a:latin typeface="+mj-lt"/>
            </a:rPr>
            <a:t>A.POR EL TIPO DE CODIGO</a:t>
          </a:r>
          <a:endParaRPr lang="es-PE" sz="2800" b="1" u="sng" dirty="0">
            <a:latin typeface="+mj-lt"/>
          </a:endParaRPr>
        </a:p>
      </dgm:t>
    </dgm:pt>
    <dgm:pt modelId="{7391406B-0228-4B08-8AC9-B7C03CB4D45E}" type="parTrans" cxnId="{740F921D-4372-4E01-B5CF-E6430B31AD11}">
      <dgm:prSet/>
      <dgm:spPr/>
      <dgm:t>
        <a:bodyPr/>
        <a:lstStyle/>
        <a:p>
          <a:endParaRPr lang="es-PE"/>
        </a:p>
      </dgm:t>
    </dgm:pt>
    <dgm:pt modelId="{B070D098-73F9-4399-92D7-9ADDAFAEDC66}" type="sibTrans" cxnId="{740F921D-4372-4E01-B5CF-E6430B31AD11}">
      <dgm:prSet/>
      <dgm:spPr/>
      <dgm:t>
        <a:bodyPr/>
        <a:lstStyle/>
        <a:p>
          <a:endParaRPr lang="es-PE"/>
        </a:p>
      </dgm:t>
    </dgm:pt>
    <dgm:pt modelId="{963C1689-6C27-4216-ACC0-620AE1755549}">
      <dgm:prSet phldrT="[Texto]" custT="1"/>
      <dgm:spPr/>
      <dgm:t>
        <a:bodyPr/>
        <a:lstStyle/>
        <a:p>
          <a:r>
            <a:rPr lang="es-ES_tradnl" sz="2800" b="1" dirty="0" smtClean="0">
              <a:latin typeface="+mj-lt"/>
            </a:rPr>
            <a:t>Lingüístico</a:t>
          </a:r>
          <a:endParaRPr lang="es-PE" sz="2800" b="1" dirty="0">
            <a:latin typeface="+mj-lt"/>
          </a:endParaRPr>
        </a:p>
      </dgm:t>
    </dgm:pt>
    <dgm:pt modelId="{79EF921A-16ED-4073-8DB2-0F0C810C7731}" type="parTrans" cxnId="{16D28EA9-47C7-4BCC-BC4D-EBFF99CDC96D}">
      <dgm:prSet/>
      <dgm:spPr/>
      <dgm:t>
        <a:bodyPr/>
        <a:lstStyle/>
        <a:p>
          <a:endParaRPr lang="es-PE"/>
        </a:p>
      </dgm:t>
    </dgm:pt>
    <dgm:pt modelId="{567CF8CB-1E04-4C91-B3EE-649A26AC8D47}" type="sibTrans" cxnId="{16D28EA9-47C7-4BCC-BC4D-EBFF99CDC96D}">
      <dgm:prSet/>
      <dgm:spPr/>
      <dgm:t>
        <a:bodyPr/>
        <a:lstStyle/>
        <a:p>
          <a:endParaRPr lang="es-PE"/>
        </a:p>
      </dgm:t>
    </dgm:pt>
    <dgm:pt modelId="{C6CFEBB7-23FC-4A16-84D8-278A5B2107C8}">
      <dgm:prSet phldrT="[Texto]" custT="1"/>
      <dgm:spPr/>
      <dgm:t>
        <a:bodyPr/>
        <a:lstStyle/>
        <a:p>
          <a:r>
            <a:rPr lang="es-ES_tradnl" sz="2800" dirty="0" smtClean="0"/>
            <a:t>Oral</a:t>
          </a:r>
          <a:endParaRPr lang="es-PE" sz="2800" dirty="0"/>
        </a:p>
      </dgm:t>
    </dgm:pt>
    <dgm:pt modelId="{1919CDDA-18D1-4163-8D73-5986912A7C91}" type="parTrans" cxnId="{9AA4F9BA-1239-4E8D-AEA3-9F5B6CB1C98A}">
      <dgm:prSet/>
      <dgm:spPr/>
      <dgm:t>
        <a:bodyPr/>
        <a:lstStyle/>
        <a:p>
          <a:endParaRPr lang="es-PE"/>
        </a:p>
      </dgm:t>
    </dgm:pt>
    <dgm:pt modelId="{8473F066-DBF0-48B3-AD9A-CA03C5D018C0}" type="sibTrans" cxnId="{9AA4F9BA-1239-4E8D-AEA3-9F5B6CB1C98A}">
      <dgm:prSet/>
      <dgm:spPr/>
      <dgm:t>
        <a:bodyPr/>
        <a:lstStyle/>
        <a:p>
          <a:endParaRPr lang="es-PE"/>
        </a:p>
      </dgm:t>
    </dgm:pt>
    <dgm:pt modelId="{4A7C8C70-9F21-4634-AE7A-C77D11595704}">
      <dgm:prSet phldrT="[Texto]" custT="1"/>
      <dgm:spPr/>
      <dgm:t>
        <a:bodyPr/>
        <a:lstStyle/>
        <a:p>
          <a:r>
            <a:rPr lang="es-ES_tradnl" sz="2800" dirty="0" smtClean="0"/>
            <a:t>Escrito</a:t>
          </a:r>
          <a:endParaRPr lang="es-PE" sz="2800" dirty="0"/>
        </a:p>
      </dgm:t>
    </dgm:pt>
    <dgm:pt modelId="{884CB1F6-A21C-47A8-90B6-E1B92772093D}" type="parTrans" cxnId="{0AD00BE9-1470-45BD-B570-4201B56F4BE5}">
      <dgm:prSet/>
      <dgm:spPr/>
      <dgm:t>
        <a:bodyPr/>
        <a:lstStyle/>
        <a:p>
          <a:endParaRPr lang="es-PE"/>
        </a:p>
      </dgm:t>
    </dgm:pt>
    <dgm:pt modelId="{825C7E80-F17E-4D86-AEA6-0D76E31A6589}" type="sibTrans" cxnId="{0AD00BE9-1470-45BD-B570-4201B56F4BE5}">
      <dgm:prSet/>
      <dgm:spPr/>
      <dgm:t>
        <a:bodyPr/>
        <a:lstStyle/>
        <a:p>
          <a:endParaRPr lang="es-PE"/>
        </a:p>
      </dgm:t>
    </dgm:pt>
    <dgm:pt modelId="{1BD677E4-5630-44EE-99DE-59FD4B102D10}">
      <dgm:prSet phldrT="[Texto]" custT="1"/>
      <dgm:spPr/>
      <dgm:t>
        <a:bodyPr/>
        <a:lstStyle/>
        <a:p>
          <a:r>
            <a:rPr lang="es-ES_tradnl" sz="2800" b="1" dirty="0" smtClean="0">
              <a:latin typeface="+mj-lt"/>
            </a:rPr>
            <a:t>No Lingüístico</a:t>
          </a:r>
          <a:endParaRPr lang="es-PE" sz="2800" b="1" dirty="0">
            <a:latin typeface="+mj-lt"/>
          </a:endParaRPr>
        </a:p>
      </dgm:t>
    </dgm:pt>
    <dgm:pt modelId="{B5B42280-20B6-4D30-A8CB-0340161D6C5D}" type="parTrans" cxnId="{1E98C39E-5F35-4F7F-B71A-9DD159E3078F}">
      <dgm:prSet/>
      <dgm:spPr/>
      <dgm:t>
        <a:bodyPr/>
        <a:lstStyle/>
        <a:p>
          <a:endParaRPr lang="es-PE"/>
        </a:p>
      </dgm:t>
    </dgm:pt>
    <dgm:pt modelId="{F5D04F06-B579-40AD-9518-98B75687A5B4}" type="sibTrans" cxnId="{1E98C39E-5F35-4F7F-B71A-9DD159E3078F}">
      <dgm:prSet/>
      <dgm:spPr/>
      <dgm:t>
        <a:bodyPr/>
        <a:lstStyle/>
        <a:p>
          <a:endParaRPr lang="es-PE"/>
        </a:p>
      </dgm:t>
    </dgm:pt>
    <dgm:pt modelId="{7418554B-B439-47AE-9900-4C3995E1888F}">
      <dgm:prSet phldrT="[Texto]" custT="1"/>
      <dgm:spPr/>
      <dgm:t>
        <a:bodyPr/>
        <a:lstStyle/>
        <a:p>
          <a:r>
            <a:rPr lang="es-ES_tradnl" sz="2800" dirty="0" smtClean="0">
              <a:latin typeface="+mj-lt"/>
            </a:rPr>
            <a:t>Imágenes, muecas, colores</a:t>
          </a:r>
          <a:endParaRPr lang="es-PE" sz="2800" dirty="0">
            <a:latin typeface="+mj-lt"/>
          </a:endParaRPr>
        </a:p>
      </dgm:t>
    </dgm:pt>
    <dgm:pt modelId="{3DEF0076-0616-40E8-A33C-EBAA12EBF60E}" type="sibTrans" cxnId="{9008FF09-0E1B-4AD7-8228-7563066E24CD}">
      <dgm:prSet/>
      <dgm:spPr/>
      <dgm:t>
        <a:bodyPr/>
        <a:lstStyle/>
        <a:p>
          <a:endParaRPr lang="es-PE"/>
        </a:p>
      </dgm:t>
    </dgm:pt>
    <dgm:pt modelId="{C786C5EE-43AE-42AD-B829-DB3C9BD432BA}" type="parTrans" cxnId="{9008FF09-0E1B-4AD7-8228-7563066E24CD}">
      <dgm:prSet/>
      <dgm:spPr/>
      <dgm:t>
        <a:bodyPr/>
        <a:lstStyle/>
        <a:p>
          <a:endParaRPr lang="es-PE"/>
        </a:p>
      </dgm:t>
    </dgm:pt>
    <dgm:pt modelId="{3BFE11AB-7628-4BB2-8EE4-09D55D51236A}" type="pres">
      <dgm:prSet presAssocID="{28577C4C-93F8-4640-AFE1-505683B5C4AC}" presName="diagram" presStyleCnt="0">
        <dgm:presLayoutVars>
          <dgm:chPref val="1"/>
          <dgm:dir/>
          <dgm:animOne val="branch"/>
          <dgm:animLvl val="lvl"/>
          <dgm:resizeHandles val="exact"/>
        </dgm:presLayoutVars>
      </dgm:prSet>
      <dgm:spPr/>
      <dgm:t>
        <a:bodyPr/>
        <a:lstStyle/>
        <a:p>
          <a:endParaRPr lang="es-PE"/>
        </a:p>
      </dgm:t>
    </dgm:pt>
    <dgm:pt modelId="{5887D4DA-52F3-4AA2-9CCB-635429EB1675}" type="pres">
      <dgm:prSet presAssocID="{252B6799-4762-44CE-A14B-395F8B956DD1}" presName="root1" presStyleCnt="0"/>
      <dgm:spPr/>
    </dgm:pt>
    <dgm:pt modelId="{2CEC3684-25E4-4939-9962-35DDF6EAAE79}" type="pres">
      <dgm:prSet presAssocID="{252B6799-4762-44CE-A14B-395F8B956DD1}" presName="LevelOneTextNode" presStyleLbl="node0" presStyleIdx="0" presStyleCnt="1" custScaleY="223274">
        <dgm:presLayoutVars>
          <dgm:chPref val="3"/>
        </dgm:presLayoutVars>
      </dgm:prSet>
      <dgm:spPr/>
      <dgm:t>
        <a:bodyPr/>
        <a:lstStyle/>
        <a:p>
          <a:endParaRPr lang="es-PE"/>
        </a:p>
      </dgm:t>
    </dgm:pt>
    <dgm:pt modelId="{1AA5F213-465A-4464-9362-26A99CD802DB}" type="pres">
      <dgm:prSet presAssocID="{252B6799-4762-44CE-A14B-395F8B956DD1}" presName="level2hierChild" presStyleCnt="0"/>
      <dgm:spPr/>
    </dgm:pt>
    <dgm:pt modelId="{D936ED33-DB62-4F4E-A197-B08923BFEE6B}" type="pres">
      <dgm:prSet presAssocID="{79EF921A-16ED-4073-8DB2-0F0C810C7731}" presName="conn2-1" presStyleLbl="parChTrans1D2" presStyleIdx="0" presStyleCnt="2"/>
      <dgm:spPr/>
      <dgm:t>
        <a:bodyPr/>
        <a:lstStyle/>
        <a:p>
          <a:endParaRPr lang="es-PE"/>
        </a:p>
      </dgm:t>
    </dgm:pt>
    <dgm:pt modelId="{5BF36191-4CD2-4FE6-AFB0-691D31BB20A1}" type="pres">
      <dgm:prSet presAssocID="{79EF921A-16ED-4073-8DB2-0F0C810C7731}" presName="connTx" presStyleLbl="parChTrans1D2" presStyleIdx="0" presStyleCnt="2"/>
      <dgm:spPr/>
      <dgm:t>
        <a:bodyPr/>
        <a:lstStyle/>
        <a:p>
          <a:endParaRPr lang="es-PE"/>
        </a:p>
      </dgm:t>
    </dgm:pt>
    <dgm:pt modelId="{5EE5AF8C-5760-40B7-9FC3-966BA83E096C}" type="pres">
      <dgm:prSet presAssocID="{963C1689-6C27-4216-ACC0-620AE1755549}" presName="root2" presStyleCnt="0"/>
      <dgm:spPr/>
    </dgm:pt>
    <dgm:pt modelId="{5648A2BB-317D-40CE-8591-A45565F7E5ED}" type="pres">
      <dgm:prSet presAssocID="{963C1689-6C27-4216-ACC0-620AE1755549}" presName="LevelTwoTextNode" presStyleLbl="node2" presStyleIdx="0" presStyleCnt="2" custScaleX="122503" custLinFactNeighborX="-877" custLinFactNeighborY="-47163">
        <dgm:presLayoutVars>
          <dgm:chPref val="3"/>
        </dgm:presLayoutVars>
      </dgm:prSet>
      <dgm:spPr/>
      <dgm:t>
        <a:bodyPr/>
        <a:lstStyle/>
        <a:p>
          <a:endParaRPr lang="es-PE"/>
        </a:p>
      </dgm:t>
    </dgm:pt>
    <dgm:pt modelId="{A9CD7B03-B698-4881-99C0-FE5248CCBD9A}" type="pres">
      <dgm:prSet presAssocID="{963C1689-6C27-4216-ACC0-620AE1755549}" presName="level3hierChild" presStyleCnt="0"/>
      <dgm:spPr/>
    </dgm:pt>
    <dgm:pt modelId="{D9BC8E19-7DEE-4006-B6FA-34A8B600E350}" type="pres">
      <dgm:prSet presAssocID="{1919CDDA-18D1-4163-8D73-5986912A7C91}" presName="conn2-1" presStyleLbl="parChTrans1D3" presStyleIdx="0" presStyleCnt="3"/>
      <dgm:spPr/>
      <dgm:t>
        <a:bodyPr/>
        <a:lstStyle/>
        <a:p>
          <a:endParaRPr lang="es-PE"/>
        </a:p>
      </dgm:t>
    </dgm:pt>
    <dgm:pt modelId="{4B3DD690-7375-44DC-8229-254366801290}" type="pres">
      <dgm:prSet presAssocID="{1919CDDA-18D1-4163-8D73-5986912A7C91}" presName="connTx" presStyleLbl="parChTrans1D3" presStyleIdx="0" presStyleCnt="3"/>
      <dgm:spPr/>
      <dgm:t>
        <a:bodyPr/>
        <a:lstStyle/>
        <a:p>
          <a:endParaRPr lang="es-PE"/>
        </a:p>
      </dgm:t>
    </dgm:pt>
    <dgm:pt modelId="{CD2C0869-636D-4C32-9C1C-B2CE73AD39A8}" type="pres">
      <dgm:prSet presAssocID="{C6CFEBB7-23FC-4A16-84D8-278A5B2107C8}" presName="root2" presStyleCnt="0"/>
      <dgm:spPr/>
    </dgm:pt>
    <dgm:pt modelId="{9E24071D-AC09-48B9-9582-B9FF2912EEEF}" type="pres">
      <dgm:prSet presAssocID="{C6CFEBB7-23FC-4A16-84D8-278A5B2107C8}" presName="LevelTwoTextNode" presStyleLbl="node3" presStyleIdx="0" presStyleCnt="3" custLinFactNeighborX="2836" custLinFactNeighborY="-61519">
        <dgm:presLayoutVars>
          <dgm:chPref val="3"/>
        </dgm:presLayoutVars>
      </dgm:prSet>
      <dgm:spPr/>
      <dgm:t>
        <a:bodyPr/>
        <a:lstStyle/>
        <a:p>
          <a:endParaRPr lang="es-PE"/>
        </a:p>
      </dgm:t>
    </dgm:pt>
    <dgm:pt modelId="{B38C3FAC-9C5C-4A6C-AA95-BCD5A2235A26}" type="pres">
      <dgm:prSet presAssocID="{C6CFEBB7-23FC-4A16-84D8-278A5B2107C8}" presName="level3hierChild" presStyleCnt="0"/>
      <dgm:spPr/>
    </dgm:pt>
    <dgm:pt modelId="{F246EDEF-A048-4AD7-BE24-718B72B9E339}" type="pres">
      <dgm:prSet presAssocID="{884CB1F6-A21C-47A8-90B6-E1B92772093D}" presName="conn2-1" presStyleLbl="parChTrans1D3" presStyleIdx="1" presStyleCnt="3"/>
      <dgm:spPr/>
      <dgm:t>
        <a:bodyPr/>
        <a:lstStyle/>
        <a:p>
          <a:endParaRPr lang="es-PE"/>
        </a:p>
      </dgm:t>
    </dgm:pt>
    <dgm:pt modelId="{55155547-71DC-4F03-A302-C4FF4C5373E8}" type="pres">
      <dgm:prSet presAssocID="{884CB1F6-A21C-47A8-90B6-E1B92772093D}" presName="connTx" presStyleLbl="parChTrans1D3" presStyleIdx="1" presStyleCnt="3"/>
      <dgm:spPr/>
      <dgm:t>
        <a:bodyPr/>
        <a:lstStyle/>
        <a:p>
          <a:endParaRPr lang="es-PE"/>
        </a:p>
      </dgm:t>
    </dgm:pt>
    <dgm:pt modelId="{33EDFAC4-6803-4FDE-BB80-A2841270F634}" type="pres">
      <dgm:prSet presAssocID="{4A7C8C70-9F21-4634-AE7A-C77D11595704}" presName="root2" presStyleCnt="0"/>
      <dgm:spPr/>
    </dgm:pt>
    <dgm:pt modelId="{C797D428-DBDD-443A-8DA5-AE1756F243E5}" type="pres">
      <dgm:prSet presAssocID="{4A7C8C70-9F21-4634-AE7A-C77D11595704}" presName="LevelTwoTextNode" presStyleLbl="node3" presStyleIdx="1" presStyleCnt="3" custScaleX="123399" custLinFactNeighborX="-1655" custLinFactNeighborY="-59752">
        <dgm:presLayoutVars>
          <dgm:chPref val="3"/>
        </dgm:presLayoutVars>
      </dgm:prSet>
      <dgm:spPr/>
      <dgm:t>
        <a:bodyPr/>
        <a:lstStyle/>
        <a:p>
          <a:endParaRPr lang="es-PE"/>
        </a:p>
      </dgm:t>
    </dgm:pt>
    <dgm:pt modelId="{8DC8BCC8-523B-4E5C-A3E0-6A24EFC6118E}" type="pres">
      <dgm:prSet presAssocID="{4A7C8C70-9F21-4634-AE7A-C77D11595704}" presName="level3hierChild" presStyleCnt="0"/>
      <dgm:spPr/>
    </dgm:pt>
    <dgm:pt modelId="{9C7DAC1F-4A99-467E-8CCC-9BD75A1E98DE}" type="pres">
      <dgm:prSet presAssocID="{B5B42280-20B6-4D30-A8CB-0340161D6C5D}" presName="conn2-1" presStyleLbl="parChTrans1D2" presStyleIdx="1" presStyleCnt="2"/>
      <dgm:spPr/>
      <dgm:t>
        <a:bodyPr/>
        <a:lstStyle/>
        <a:p>
          <a:endParaRPr lang="es-PE"/>
        </a:p>
      </dgm:t>
    </dgm:pt>
    <dgm:pt modelId="{91CD82CF-6E5F-4739-A9D5-93EC994F11D8}" type="pres">
      <dgm:prSet presAssocID="{B5B42280-20B6-4D30-A8CB-0340161D6C5D}" presName="connTx" presStyleLbl="parChTrans1D2" presStyleIdx="1" presStyleCnt="2"/>
      <dgm:spPr/>
      <dgm:t>
        <a:bodyPr/>
        <a:lstStyle/>
        <a:p>
          <a:endParaRPr lang="es-PE"/>
        </a:p>
      </dgm:t>
    </dgm:pt>
    <dgm:pt modelId="{28645455-FC7F-4F13-B93B-8E3C1DD6523E}" type="pres">
      <dgm:prSet presAssocID="{1BD677E4-5630-44EE-99DE-59FD4B102D10}" presName="root2" presStyleCnt="0"/>
      <dgm:spPr/>
    </dgm:pt>
    <dgm:pt modelId="{0D98CBD7-341E-4BBD-AD41-A2B28F38D34C}" type="pres">
      <dgm:prSet presAssocID="{1BD677E4-5630-44EE-99DE-59FD4B102D10}" presName="LevelTwoTextNode" presStyleLbl="node2" presStyleIdx="1" presStyleCnt="2" custScaleX="118161" custScaleY="133801" custLinFactNeighborX="-877" custLinFactNeighborY="49799">
        <dgm:presLayoutVars>
          <dgm:chPref val="3"/>
        </dgm:presLayoutVars>
      </dgm:prSet>
      <dgm:spPr/>
      <dgm:t>
        <a:bodyPr/>
        <a:lstStyle/>
        <a:p>
          <a:endParaRPr lang="es-PE"/>
        </a:p>
      </dgm:t>
    </dgm:pt>
    <dgm:pt modelId="{98156825-D336-4C6C-9505-FBAC87C853D5}" type="pres">
      <dgm:prSet presAssocID="{1BD677E4-5630-44EE-99DE-59FD4B102D10}" presName="level3hierChild" presStyleCnt="0"/>
      <dgm:spPr/>
    </dgm:pt>
    <dgm:pt modelId="{58AFBD34-7D07-4D31-99B2-2E9BA6B3699F}" type="pres">
      <dgm:prSet presAssocID="{C786C5EE-43AE-42AD-B829-DB3C9BD432BA}" presName="conn2-1" presStyleLbl="parChTrans1D3" presStyleIdx="2" presStyleCnt="3"/>
      <dgm:spPr/>
      <dgm:t>
        <a:bodyPr/>
        <a:lstStyle/>
        <a:p>
          <a:endParaRPr lang="es-PE"/>
        </a:p>
      </dgm:t>
    </dgm:pt>
    <dgm:pt modelId="{E4AD9B1D-5C47-4055-9C68-1C2AEE3DA061}" type="pres">
      <dgm:prSet presAssocID="{C786C5EE-43AE-42AD-B829-DB3C9BD432BA}" presName="connTx" presStyleLbl="parChTrans1D3" presStyleIdx="2" presStyleCnt="3"/>
      <dgm:spPr/>
      <dgm:t>
        <a:bodyPr/>
        <a:lstStyle/>
        <a:p>
          <a:endParaRPr lang="es-PE"/>
        </a:p>
      </dgm:t>
    </dgm:pt>
    <dgm:pt modelId="{8116101B-4179-4286-B67D-0C8513A1BD03}" type="pres">
      <dgm:prSet presAssocID="{7418554B-B439-47AE-9900-4C3995E1888F}" presName="root2" presStyleCnt="0"/>
      <dgm:spPr/>
    </dgm:pt>
    <dgm:pt modelId="{65564CDA-1DDC-4B3B-A46C-A0977FDD5E11}" type="pres">
      <dgm:prSet presAssocID="{7418554B-B439-47AE-9900-4C3995E1888F}" presName="LevelTwoTextNode" presStyleLbl="node3" presStyleIdx="2" presStyleCnt="3" custScaleX="148192" custScaleY="164726" custLinFactNeighborX="-1655" custLinFactNeighborY="49799">
        <dgm:presLayoutVars>
          <dgm:chPref val="3"/>
        </dgm:presLayoutVars>
      </dgm:prSet>
      <dgm:spPr/>
      <dgm:t>
        <a:bodyPr/>
        <a:lstStyle/>
        <a:p>
          <a:endParaRPr lang="es-PE"/>
        </a:p>
      </dgm:t>
    </dgm:pt>
    <dgm:pt modelId="{8C212E3D-54EB-4509-9AA9-D5DD418470EE}" type="pres">
      <dgm:prSet presAssocID="{7418554B-B439-47AE-9900-4C3995E1888F}" presName="level3hierChild" presStyleCnt="0"/>
      <dgm:spPr/>
    </dgm:pt>
  </dgm:ptLst>
  <dgm:cxnLst>
    <dgm:cxn modelId="{1E98C39E-5F35-4F7F-B71A-9DD159E3078F}" srcId="{252B6799-4762-44CE-A14B-395F8B956DD1}" destId="{1BD677E4-5630-44EE-99DE-59FD4B102D10}" srcOrd="1" destOrd="0" parTransId="{B5B42280-20B6-4D30-A8CB-0340161D6C5D}" sibTransId="{F5D04F06-B579-40AD-9518-98B75687A5B4}"/>
    <dgm:cxn modelId="{8F68F66A-8012-4390-89AC-04E5E72F6000}" type="presOf" srcId="{C786C5EE-43AE-42AD-B829-DB3C9BD432BA}" destId="{58AFBD34-7D07-4D31-99B2-2E9BA6B3699F}" srcOrd="0" destOrd="0" presId="urn:microsoft.com/office/officeart/2005/8/layout/hierarchy2"/>
    <dgm:cxn modelId="{939141AB-F9AA-445D-AE24-3FCF788EAA1D}" type="presOf" srcId="{C6CFEBB7-23FC-4A16-84D8-278A5B2107C8}" destId="{9E24071D-AC09-48B9-9582-B9FF2912EEEF}" srcOrd="0" destOrd="0" presId="urn:microsoft.com/office/officeart/2005/8/layout/hierarchy2"/>
    <dgm:cxn modelId="{171C9C33-38A7-45CB-8638-08D14C5E61B2}" type="presOf" srcId="{4A7C8C70-9F21-4634-AE7A-C77D11595704}" destId="{C797D428-DBDD-443A-8DA5-AE1756F243E5}" srcOrd="0" destOrd="0" presId="urn:microsoft.com/office/officeart/2005/8/layout/hierarchy2"/>
    <dgm:cxn modelId="{9008FF09-0E1B-4AD7-8228-7563066E24CD}" srcId="{1BD677E4-5630-44EE-99DE-59FD4B102D10}" destId="{7418554B-B439-47AE-9900-4C3995E1888F}" srcOrd="0" destOrd="0" parTransId="{C786C5EE-43AE-42AD-B829-DB3C9BD432BA}" sibTransId="{3DEF0076-0616-40E8-A33C-EBAA12EBF60E}"/>
    <dgm:cxn modelId="{26C2B331-EB01-456E-B5C7-99682F4AE0BB}" type="presOf" srcId="{B5B42280-20B6-4D30-A8CB-0340161D6C5D}" destId="{91CD82CF-6E5F-4739-A9D5-93EC994F11D8}" srcOrd="1" destOrd="0" presId="urn:microsoft.com/office/officeart/2005/8/layout/hierarchy2"/>
    <dgm:cxn modelId="{D1F1B87C-8CFF-48D1-94BC-53BE5F4F5D5B}" type="presOf" srcId="{79EF921A-16ED-4073-8DB2-0F0C810C7731}" destId="{D936ED33-DB62-4F4E-A197-B08923BFEE6B}" srcOrd="0" destOrd="0" presId="urn:microsoft.com/office/officeart/2005/8/layout/hierarchy2"/>
    <dgm:cxn modelId="{2F8E9639-7601-44EA-B6A7-492D25CF203F}" type="presOf" srcId="{7418554B-B439-47AE-9900-4C3995E1888F}" destId="{65564CDA-1DDC-4B3B-A46C-A0977FDD5E11}" srcOrd="0" destOrd="0" presId="urn:microsoft.com/office/officeart/2005/8/layout/hierarchy2"/>
    <dgm:cxn modelId="{603FCC85-35F9-441A-9860-C44AC1191C34}" type="presOf" srcId="{B5B42280-20B6-4D30-A8CB-0340161D6C5D}" destId="{9C7DAC1F-4A99-467E-8CCC-9BD75A1E98DE}" srcOrd="0" destOrd="0" presId="urn:microsoft.com/office/officeart/2005/8/layout/hierarchy2"/>
    <dgm:cxn modelId="{E6317CE0-5CDA-47D9-9427-C789B1E8289C}" type="presOf" srcId="{79EF921A-16ED-4073-8DB2-0F0C810C7731}" destId="{5BF36191-4CD2-4FE6-AFB0-691D31BB20A1}" srcOrd="1" destOrd="0" presId="urn:microsoft.com/office/officeart/2005/8/layout/hierarchy2"/>
    <dgm:cxn modelId="{005F6A1C-6BA8-4EAA-BAD7-6EECCF125ABA}" type="presOf" srcId="{884CB1F6-A21C-47A8-90B6-E1B92772093D}" destId="{F246EDEF-A048-4AD7-BE24-718B72B9E339}" srcOrd="0" destOrd="0" presId="urn:microsoft.com/office/officeart/2005/8/layout/hierarchy2"/>
    <dgm:cxn modelId="{874726F6-285B-4DA4-BB67-DB9C22E1C4C0}" type="presOf" srcId="{963C1689-6C27-4216-ACC0-620AE1755549}" destId="{5648A2BB-317D-40CE-8591-A45565F7E5ED}" srcOrd="0" destOrd="0" presId="urn:microsoft.com/office/officeart/2005/8/layout/hierarchy2"/>
    <dgm:cxn modelId="{740F921D-4372-4E01-B5CF-E6430B31AD11}" srcId="{28577C4C-93F8-4640-AFE1-505683B5C4AC}" destId="{252B6799-4762-44CE-A14B-395F8B956DD1}" srcOrd="0" destOrd="0" parTransId="{7391406B-0228-4B08-8AC9-B7C03CB4D45E}" sibTransId="{B070D098-73F9-4399-92D7-9ADDAFAEDC66}"/>
    <dgm:cxn modelId="{9C58D6E5-B8B9-48F5-9574-1FD2504D4F47}" type="presOf" srcId="{1BD677E4-5630-44EE-99DE-59FD4B102D10}" destId="{0D98CBD7-341E-4BBD-AD41-A2B28F38D34C}" srcOrd="0" destOrd="0" presId="urn:microsoft.com/office/officeart/2005/8/layout/hierarchy2"/>
    <dgm:cxn modelId="{B74D5B0A-189B-400B-B96F-DD7B34951806}" type="presOf" srcId="{C786C5EE-43AE-42AD-B829-DB3C9BD432BA}" destId="{E4AD9B1D-5C47-4055-9C68-1C2AEE3DA061}" srcOrd="1" destOrd="0" presId="urn:microsoft.com/office/officeart/2005/8/layout/hierarchy2"/>
    <dgm:cxn modelId="{549F82A8-3C5E-4BA0-9DBE-885D2172D09D}" type="presOf" srcId="{1919CDDA-18D1-4163-8D73-5986912A7C91}" destId="{4B3DD690-7375-44DC-8229-254366801290}" srcOrd="1" destOrd="0" presId="urn:microsoft.com/office/officeart/2005/8/layout/hierarchy2"/>
    <dgm:cxn modelId="{9AA4F9BA-1239-4E8D-AEA3-9F5B6CB1C98A}" srcId="{963C1689-6C27-4216-ACC0-620AE1755549}" destId="{C6CFEBB7-23FC-4A16-84D8-278A5B2107C8}" srcOrd="0" destOrd="0" parTransId="{1919CDDA-18D1-4163-8D73-5986912A7C91}" sibTransId="{8473F066-DBF0-48B3-AD9A-CA03C5D018C0}"/>
    <dgm:cxn modelId="{0AD00BE9-1470-45BD-B570-4201B56F4BE5}" srcId="{963C1689-6C27-4216-ACC0-620AE1755549}" destId="{4A7C8C70-9F21-4634-AE7A-C77D11595704}" srcOrd="1" destOrd="0" parTransId="{884CB1F6-A21C-47A8-90B6-E1B92772093D}" sibTransId="{825C7E80-F17E-4D86-AEA6-0D76E31A6589}"/>
    <dgm:cxn modelId="{16D28EA9-47C7-4BCC-BC4D-EBFF99CDC96D}" srcId="{252B6799-4762-44CE-A14B-395F8B956DD1}" destId="{963C1689-6C27-4216-ACC0-620AE1755549}" srcOrd="0" destOrd="0" parTransId="{79EF921A-16ED-4073-8DB2-0F0C810C7731}" sibTransId="{567CF8CB-1E04-4C91-B3EE-649A26AC8D47}"/>
    <dgm:cxn modelId="{BC940EBA-2C47-448F-BFE3-070F61C87FCC}" type="presOf" srcId="{28577C4C-93F8-4640-AFE1-505683B5C4AC}" destId="{3BFE11AB-7628-4BB2-8EE4-09D55D51236A}" srcOrd="0" destOrd="0" presId="urn:microsoft.com/office/officeart/2005/8/layout/hierarchy2"/>
    <dgm:cxn modelId="{27A8062B-9B0B-48A9-8933-A4326D83451B}" type="presOf" srcId="{252B6799-4762-44CE-A14B-395F8B956DD1}" destId="{2CEC3684-25E4-4939-9962-35DDF6EAAE79}" srcOrd="0" destOrd="0" presId="urn:microsoft.com/office/officeart/2005/8/layout/hierarchy2"/>
    <dgm:cxn modelId="{DEB255D8-054C-43D4-9CAB-AB6481B2195C}" type="presOf" srcId="{884CB1F6-A21C-47A8-90B6-E1B92772093D}" destId="{55155547-71DC-4F03-A302-C4FF4C5373E8}" srcOrd="1" destOrd="0" presId="urn:microsoft.com/office/officeart/2005/8/layout/hierarchy2"/>
    <dgm:cxn modelId="{B0E4EEF2-418D-4CC0-BB31-8195DF98B0EF}" type="presOf" srcId="{1919CDDA-18D1-4163-8D73-5986912A7C91}" destId="{D9BC8E19-7DEE-4006-B6FA-34A8B600E350}" srcOrd="0" destOrd="0" presId="urn:microsoft.com/office/officeart/2005/8/layout/hierarchy2"/>
    <dgm:cxn modelId="{2B6E03BC-9221-4F3B-A713-1F700CC26B30}" type="presParOf" srcId="{3BFE11AB-7628-4BB2-8EE4-09D55D51236A}" destId="{5887D4DA-52F3-4AA2-9CCB-635429EB1675}" srcOrd="0" destOrd="0" presId="urn:microsoft.com/office/officeart/2005/8/layout/hierarchy2"/>
    <dgm:cxn modelId="{6A4ED85E-8071-42F7-8343-97EB4739D4DE}" type="presParOf" srcId="{5887D4DA-52F3-4AA2-9CCB-635429EB1675}" destId="{2CEC3684-25E4-4939-9962-35DDF6EAAE79}" srcOrd="0" destOrd="0" presId="urn:microsoft.com/office/officeart/2005/8/layout/hierarchy2"/>
    <dgm:cxn modelId="{B6933F7D-DE85-4989-BBEA-B27E0A5EFE7F}" type="presParOf" srcId="{5887D4DA-52F3-4AA2-9CCB-635429EB1675}" destId="{1AA5F213-465A-4464-9362-26A99CD802DB}" srcOrd="1" destOrd="0" presId="urn:microsoft.com/office/officeart/2005/8/layout/hierarchy2"/>
    <dgm:cxn modelId="{73C44CF5-C99E-417C-86D3-E915795E2EB7}" type="presParOf" srcId="{1AA5F213-465A-4464-9362-26A99CD802DB}" destId="{D936ED33-DB62-4F4E-A197-B08923BFEE6B}" srcOrd="0" destOrd="0" presId="urn:microsoft.com/office/officeart/2005/8/layout/hierarchy2"/>
    <dgm:cxn modelId="{81BD764A-2A9D-4F72-94F1-F4B3A67A5E7A}" type="presParOf" srcId="{D936ED33-DB62-4F4E-A197-B08923BFEE6B}" destId="{5BF36191-4CD2-4FE6-AFB0-691D31BB20A1}" srcOrd="0" destOrd="0" presId="urn:microsoft.com/office/officeart/2005/8/layout/hierarchy2"/>
    <dgm:cxn modelId="{76451F5D-9F7B-4BC7-ACCC-E188FF4475C5}" type="presParOf" srcId="{1AA5F213-465A-4464-9362-26A99CD802DB}" destId="{5EE5AF8C-5760-40B7-9FC3-966BA83E096C}" srcOrd="1" destOrd="0" presId="urn:microsoft.com/office/officeart/2005/8/layout/hierarchy2"/>
    <dgm:cxn modelId="{34D906E6-5BC4-4B8F-8C37-D67EF383FE17}" type="presParOf" srcId="{5EE5AF8C-5760-40B7-9FC3-966BA83E096C}" destId="{5648A2BB-317D-40CE-8591-A45565F7E5ED}" srcOrd="0" destOrd="0" presId="urn:microsoft.com/office/officeart/2005/8/layout/hierarchy2"/>
    <dgm:cxn modelId="{3CA41EFF-5D91-46C2-8688-5749614196C3}" type="presParOf" srcId="{5EE5AF8C-5760-40B7-9FC3-966BA83E096C}" destId="{A9CD7B03-B698-4881-99C0-FE5248CCBD9A}" srcOrd="1" destOrd="0" presId="urn:microsoft.com/office/officeart/2005/8/layout/hierarchy2"/>
    <dgm:cxn modelId="{395BBB5B-F05F-44D0-BBCC-62890DA003FD}" type="presParOf" srcId="{A9CD7B03-B698-4881-99C0-FE5248CCBD9A}" destId="{D9BC8E19-7DEE-4006-B6FA-34A8B600E350}" srcOrd="0" destOrd="0" presId="urn:microsoft.com/office/officeart/2005/8/layout/hierarchy2"/>
    <dgm:cxn modelId="{4ADBE626-63B9-46F1-BFDE-B022646863CD}" type="presParOf" srcId="{D9BC8E19-7DEE-4006-B6FA-34A8B600E350}" destId="{4B3DD690-7375-44DC-8229-254366801290}" srcOrd="0" destOrd="0" presId="urn:microsoft.com/office/officeart/2005/8/layout/hierarchy2"/>
    <dgm:cxn modelId="{89B4B3BD-7189-4B42-8EA1-F383B609BB04}" type="presParOf" srcId="{A9CD7B03-B698-4881-99C0-FE5248CCBD9A}" destId="{CD2C0869-636D-4C32-9C1C-B2CE73AD39A8}" srcOrd="1" destOrd="0" presId="urn:microsoft.com/office/officeart/2005/8/layout/hierarchy2"/>
    <dgm:cxn modelId="{BCD0624D-DA92-4CD7-8C88-F83EF25132CB}" type="presParOf" srcId="{CD2C0869-636D-4C32-9C1C-B2CE73AD39A8}" destId="{9E24071D-AC09-48B9-9582-B9FF2912EEEF}" srcOrd="0" destOrd="0" presId="urn:microsoft.com/office/officeart/2005/8/layout/hierarchy2"/>
    <dgm:cxn modelId="{08C423CD-3A05-4A22-A780-BB4FDF5AD42B}" type="presParOf" srcId="{CD2C0869-636D-4C32-9C1C-B2CE73AD39A8}" destId="{B38C3FAC-9C5C-4A6C-AA95-BCD5A2235A26}" srcOrd="1" destOrd="0" presId="urn:microsoft.com/office/officeart/2005/8/layout/hierarchy2"/>
    <dgm:cxn modelId="{7FCAC165-0594-4F03-929A-C5F521C468D3}" type="presParOf" srcId="{A9CD7B03-B698-4881-99C0-FE5248CCBD9A}" destId="{F246EDEF-A048-4AD7-BE24-718B72B9E339}" srcOrd="2" destOrd="0" presId="urn:microsoft.com/office/officeart/2005/8/layout/hierarchy2"/>
    <dgm:cxn modelId="{9C6AC643-3D90-4644-8128-B9E69F1ADF7A}" type="presParOf" srcId="{F246EDEF-A048-4AD7-BE24-718B72B9E339}" destId="{55155547-71DC-4F03-A302-C4FF4C5373E8}" srcOrd="0" destOrd="0" presId="urn:microsoft.com/office/officeart/2005/8/layout/hierarchy2"/>
    <dgm:cxn modelId="{E87F1E04-DCA4-4AF4-AD98-F1CF24A9EE47}" type="presParOf" srcId="{A9CD7B03-B698-4881-99C0-FE5248CCBD9A}" destId="{33EDFAC4-6803-4FDE-BB80-A2841270F634}" srcOrd="3" destOrd="0" presId="urn:microsoft.com/office/officeart/2005/8/layout/hierarchy2"/>
    <dgm:cxn modelId="{536E8376-892A-4B14-84AA-95C980AD1F82}" type="presParOf" srcId="{33EDFAC4-6803-4FDE-BB80-A2841270F634}" destId="{C797D428-DBDD-443A-8DA5-AE1756F243E5}" srcOrd="0" destOrd="0" presId="urn:microsoft.com/office/officeart/2005/8/layout/hierarchy2"/>
    <dgm:cxn modelId="{A73B022D-5C19-449D-9CB8-131F03FC320B}" type="presParOf" srcId="{33EDFAC4-6803-4FDE-BB80-A2841270F634}" destId="{8DC8BCC8-523B-4E5C-A3E0-6A24EFC6118E}" srcOrd="1" destOrd="0" presId="urn:microsoft.com/office/officeart/2005/8/layout/hierarchy2"/>
    <dgm:cxn modelId="{9C99DB53-B969-4F31-9D48-BC88E34ABA6B}" type="presParOf" srcId="{1AA5F213-465A-4464-9362-26A99CD802DB}" destId="{9C7DAC1F-4A99-467E-8CCC-9BD75A1E98DE}" srcOrd="2" destOrd="0" presId="urn:microsoft.com/office/officeart/2005/8/layout/hierarchy2"/>
    <dgm:cxn modelId="{08D417EF-03D7-40AC-9AD6-10376646C445}" type="presParOf" srcId="{9C7DAC1F-4A99-467E-8CCC-9BD75A1E98DE}" destId="{91CD82CF-6E5F-4739-A9D5-93EC994F11D8}" srcOrd="0" destOrd="0" presId="urn:microsoft.com/office/officeart/2005/8/layout/hierarchy2"/>
    <dgm:cxn modelId="{17E3AE9B-94E3-440C-B7C8-13E07C019C68}" type="presParOf" srcId="{1AA5F213-465A-4464-9362-26A99CD802DB}" destId="{28645455-FC7F-4F13-B93B-8E3C1DD6523E}" srcOrd="3" destOrd="0" presId="urn:microsoft.com/office/officeart/2005/8/layout/hierarchy2"/>
    <dgm:cxn modelId="{9D46569B-62A9-42C3-AC3D-218315058C88}" type="presParOf" srcId="{28645455-FC7F-4F13-B93B-8E3C1DD6523E}" destId="{0D98CBD7-341E-4BBD-AD41-A2B28F38D34C}" srcOrd="0" destOrd="0" presId="urn:microsoft.com/office/officeart/2005/8/layout/hierarchy2"/>
    <dgm:cxn modelId="{F1EE9199-4CE8-4B98-A56B-7F7A79B85F99}" type="presParOf" srcId="{28645455-FC7F-4F13-B93B-8E3C1DD6523E}" destId="{98156825-D336-4C6C-9505-FBAC87C853D5}" srcOrd="1" destOrd="0" presId="urn:microsoft.com/office/officeart/2005/8/layout/hierarchy2"/>
    <dgm:cxn modelId="{A3E69230-FF95-4918-907E-B4C3D56DB29C}" type="presParOf" srcId="{98156825-D336-4C6C-9505-FBAC87C853D5}" destId="{58AFBD34-7D07-4D31-99B2-2E9BA6B3699F}" srcOrd="0" destOrd="0" presId="urn:microsoft.com/office/officeart/2005/8/layout/hierarchy2"/>
    <dgm:cxn modelId="{A91D5E2C-5C04-43F4-B035-9F8182428EFB}" type="presParOf" srcId="{58AFBD34-7D07-4D31-99B2-2E9BA6B3699F}" destId="{E4AD9B1D-5C47-4055-9C68-1C2AEE3DA061}" srcOrd="0" destOrd="0" presId="urn:microsoft.com/office/officeart/2005/8/layout/hierarchy2"/>
    <dgm:cxn modelId="{BA2F8210-03AD-45FE-A346-22F18DF75AD5}" type="presParOf" srcId="{98156825-D336-4C6C-9505-FBAC87C853D5}" destId="{8116101B-4179-4286-B67D-0C8513A1BD03}" srcOrd="1" destOrd="0" presId="urn:microsoft.com/office/officeart/2005/8/layout/hierarchy2"/>
    <dgm:cxn modelId="{1C01B8B5-3D76-4F1C-9654-553FF5C2276D}" type="presParOf" srcId="{8116101B-4179-4286-B67D-0C8513A1BD03}" destId="{65564CDA-1DDC-4B3B-A46C-A0977FDD5E11}" srcOrd="0" destOrd="0" presId="urn:microsoft.com/office/officeart/2005/8/layout/hierarchy2"/>
    <dgm:cxn modelId="{06DF8D8E-7954-4898-93A3-F9C8C0AFB36F}" type="presParOf" srcId="{8116101B-4179-4286-B67D-0C8513A1BD03}" destId="{8C212E3D-54EB-4509-9AA9-D5DD418470E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E9F392-02F8-428E-A2EB-F5DD30B68065}" type="doc">
      <dgm:prSet loTypeId="urn:microsoft.com/office/officeart/2005/8/layout/hierarchy3" loCatId="list" qsTypeId="urn:microsoft.com/office/officeart/2005/8/quickstyle/3d2" qsCatId="3D" csTypeId="urn:microsoft.com/office/officeart/2005/8/colors/accent3_4" csCatId="accent3" phldr="1"/>
      <dgm:spPr/>
      <dgm:t>
        <a:bodyPr/>
        <a:lstStyle/>
        <a:p>
          <a:endParaRPr lang="es-PE"/>
        </a:p>
      </dgm:t>
    </dgm:pt>
    <dgm:pt modelId="{B68F314B-239F-4698-BC86-5B53A361896C}">
      <dgm:prSet phldrT="[Texto]" custT="1"/>
      <dgm:spPr/>
      <dgm:t>
        <a:bodyPr/>
        <a:lstStyle/>
        <a:p>
          <a:r>
            <a:rPr lang="es-ES_tradnl" sz="2800" b="1" u="sng" dirty="0" smtClean="0">
              <a:latin typeface="+mj-lt"/>
            </a:rPr>
            <a:t>B.POR EL GRADO DE PARTICIPACION DEL EMISOR Y RECEPTOR</a:t>
          </a:r>
          <a:endParaRPr lang="es-PE" sz="2800" b="1" u="sng" dirty="0">
            <a:latin typeface="+mj-lt"/>
          </a:endParaRPr>
        </a:p>
      </dgm:t>
    </dgm:pt>
    <dgm:pt modelId="{1DDE52B4-E437-4CCD-9822-730F6CE21935}" type="parTrans" cxnId="{EEBA13CC-B027-4319-88A3-DC5F543A5082}">
      <dgm:prSet/>
      <dgm:spPr/>
      <dgm:t>
        <a:bodyPr/>
        <a:lstStyle/>
        <a:p>
          <a:endParaRPr lang="es-PE"/>
        </a:p>
      </dgm:t>
    </dgm:pt>
    <dgm:pt modelId="{3A83D9FB-02CA-4965-B582-B1E239DC7D3A}" type="sibTrans" cxnId="{EEBA13CC-B027-4319-88A3-DC5F543A5082}">
      <dgm:prSet/>
      <dgm:spPr/>
      <dgm:t>
        <a:bodyPr/>
        <a:lstStyle/>
        <a:p>
          <a:endParaRPr lang="es-PE"/>
        </a:p>
      </dgm:t>
    </dgm:pt>
    <dgm:pt modelId="{2D8FB5EA-349D-4344-BE4A-A8130448B603}">
      <dgm:prSet phldrT="[Texto]"/>
      <dgm:spPr/>
      <dgm:t>
        <a:bodyPr/>
        <a:lstStyle/>
        <a:p>
          <a:r>
            <a:rPr lang="es-ES_tradnl" b="1" dirty="0" smtClean="0"/>
            <a:t>RECÍPROCA(HORIZONTAL)</a:t>
          </a:r>
          <a:endParaRPr lang="es-PE" b="1" dirty="0"/>
        </a:p>
      </dgm:t>
    </dgm:pt>
    <dgm:pt modelId="{B64A0CDB-1FCB-4017-B525-D952C170898F}" type="parTrans" cxnId="{57F4F602-89A8-4DA2-AEF7-6BAA25BAA409}">
      <dgm:prSet/>
      <dgm:spPr/>
      <dgm:t>
        <a:bodyPr/>
        <a:lstStyle/>
        <a:p>
          <a:endParaRPr lang="es-PE"/>
        </a:p>
      </dgm:t>
    </dgm:pt>
    <dgm:pt modelId="{33F95400-09D4-497A-96D8-2AFEC2C18546}" type="sibTrans" cxnId="{57F4F602-89A8-4DA2-AEF7-6BAA25BAA409}">
      <dgm:prSet/>
      <dgm:spPr/>
      <dgm:t>
        <a:bodyPr/>
        <a:lstStyle/>
        <a:p>
          <a:endParaRPr lang="es-PE"/>
        </a:p>
      </dgm:t>
    </dgm:pt>
    <dgm:pt modelId="{720E1E77-29AC-4792-BE84-2ECA9EB48B80}">
      <dgm:prSet phldrT="[Texto]"/>
      <dgm:spPr/>
      <dgm:t>
        <a:bodyPr/>
        <a:lstStyle/>
        <a:p>
          <a:r>
            <a:rPr lang="es-ES_tradnl" b="1" dirty="0" smtClean="0"/>
            <a:t>UNILATERAL(VERTICAL)</a:t>
          </a:r>
          <a:endParaRPr lang="es-PE" b="1" dirty="0"/>
        </a:p>
      </dgm:t>
    </dgm:pt>
    <dgm:pt modelId="{B5636760-1509-4706-A2FB-B4CCA0A06F07}" type="parTrans" cxnId="{345148AE-E176-48C7-A952-3D0382D1A22D}">
      <dgm:prSet/>
      <dgm:spPr/>
      <dgm:t>
        <a:bodyPr/>
        <a:lstStyle/>
        <a:p>
          <a:endParaRPr lang="es-PE"/>
        </a:p>
      </dgm:t>
    </dgm:pt>
    <dgm:pt modelId="{91628EB7-A033-4CB1-9EFC-8987E817F260}" type="sibTrans" cxnId="{345148AE-E176-48C7-A952-3D0382D1A22D}">
      <dgm:prSet/>
      <dgm:spPr/>
      <dgm:t>
        <a:bodyPr/>
        <a:lstStyle/>
        <a:p>
          <a:endParaRPr lang="es-PE"/>
        </a:p>
      </dgm:t>
    </dgm:pt>
    <dgm:pt modelId="{EAC5F221-7BE6-4713-B227-0E2EDDD2D52E}" type="pres">
      <dgm:prSet presAssocID="{2EE9F392-02F8-428E-A2EB-F5DD30B68065}" presName="diagram" presStyleCnt="0">
        <dgm:presLayoutVars>
          <dgm:chPref val="1"/>
          <dgm:dir/>
          <dgm:animOne val="branch"/>
          <dgm:animLvl val="lvl"/>
          <dgm:resizeHandles/>
        </dgm:presLayoutVars>
      </dgm:prSet>
      <dgm:spPr/>
      <dgm:t>
        <a:bodyPr/>
        <a:lstStyle/>
        <a:p>
          <a:endParaRPr lang="es-PE"/>
        </a:p>
      </dgm:t>
    </dgm:pt>
    <dgm:pt modelId="{44E3D095-C44D-46AD-A4A4-DD44C687EE09}" type="pres">
      <dgm:prSet presAssocID="{B68F314B-239F-4698-BC86-5B53A361896C}" presName="root" presStyleCnt="0"/>
      <dgm:spPr/>
    </dgm:pt>
    <dgm:pt modelId="{A65E8020-48EC-4D90-8609-1DEAA1C2F6BB}" type="pres">
      <dgm:prSet presAssocID="{B68F314B-239F-4698-BC86-5B53A361896C}" presName="rootComposite" presStyleCnt="0"/>
      <dgm:spPr/>
    </dgm:pt>
    <dgm:pt modelId="{AB15B21C-185F-416C-8F79-A60B41FEF0A2}" type="pres">
      <dgm:prSet presAssocID="{B68F314B-239F-4698-BC86-5B53A361896C}" presName="rootText" presStyleLbl="node1" presStyleIdx="0" presStyleCnt="1" custScaleX="130286" custScaleY="136055" custLinFactNeighborX="2173" custLinFactNeighborY="-220"/>
      <dgm:spPr/>
      <dgm:t>
        <a:bodyPr/>
        <a:lstStyle/>
        <a:p>
          <a:endParaRPr lang="es-PE"/>
        </a:p>
      </dgm:t>
    </dgm:pt>
    <dgm:pt modelId="{71D71C47-41FD-4635-8A12-834DC1AD08C1}" type="pres">
      <dgm:prSet presAssocID="{B68F314B-239F-4698-BC86-5B53A361896C}" presName="rootConnector" presStyleLbl="node1" presStyleIdx="0" presStyleCnt="1"/>
      <dgm:spPr/>
      <dgm:t>
        <a:bodyPr/>
        <a:lstStyle/>
        <a:p>
          <a:endParaRPr lang="es-PE"/>
        </a:p>
      </dgm:t>
    </dgm:pt>
    <dgm:pt modelId="{755766C6-6B2C-4B92-9CBE-9E9A7D6C2679}" type="pres">
      <dgm:prSet presAssocID="{B68F314B-239F-4698-BC86-5B53A361896C}" presName="childShape" presStyleCnt="0"/>
      <dgm:spPr/>
    </dgm:pt>
    <dgm:pt modelId="{84B389E7-72D5-4C5D-8D95-7E4380E77D48}" type="pres">
      <dgm:prSet presAssocID="{B64A0CDB-1FCB-4017-B525-D952C170898F}" presName="Name13" presStyleLbl="parChTrans1D2" presStyleIdx="0" presStyleCnt="2"/>
      <dgm:spPr/>
      <dgm:t>
        <a:bodyPr/>
        <a:lstStyle/>
        <a:p>
          <a:endParaRPr lang="es-PE"/>
        </a:p>
      </dgm:t>
    </dgm:pt>
    <dgm:pt modelId="{25B15C6F-8892-4241-A8F1-18BB3A49A182}" type="pres">
      <dgm:prSet presAssocID="{2D8FB5EA-349D-4344-BE4A-A8130448B603}" presName="childText" presStyleLbl="bgAcc1" presStyleIdx="0" presStyleCnt="2" custScaleX="145766" custScaleY="122544">
        <dgm:presLayoutVars>
          <dgm:bulletEnabled val="1"/>
        </dgm:presLayoutVars>
      </dgm:prSet>
      <dgm:spPr/>
      <dgm:t>
        <a:bodyPr/>
        <a:lstStyle/>
        <a:p>
          <a:endParaRPr lang="es-PE"/>
        </a:p>
      </dgm:t>
    </dgm:pt>
    <dgm:pt modelId="{C96CE14F-02D3-4CAA-9957-C178A70A9D55}" type="pres">
      <dgm:prSet presAssocID="{B5636760-1509-4706-A2FB-B4CCA0A06F07}" presName="Name13" presStyleLbl="parChTrans1D2" presStyleIdx="1" presStyleCnt="2"/>
      <dgm:spPr/>
      <dgm:t>
        <a:bodyPr/>
        <a:lstStyle/>
        <a:p>
          <a:endParaRPr lang="es-PE"/>
        </a:p>
      </dgm:t>
    </dgm:pt>
    <dgm:pt modelId="{9357BECC-CD26-4A0A-BF59-3EFBD8E00AD7}" type="pres">
      <dgm:prSet presAssocID="{720E1E77-29AC-4792-BE84-2ECA9EB48B80}" presName="childText" presStyleLbl="bgAcc1" presStyleIdx="1" presStyleCnt="2" custScaleX="145766" custScaleY="123802">
        <dgm:presLayoutVars>
          <dgm:bulletEnabled val="1"/>
        </dgm:presLayoutVars>
      </dgm:prSet>
      <dgm:spPr/>
      <dgm:t>
        <a:bodyPr/>
        <a:lstStyle/>
        <a:p>
          <a:endParaRPr lang="es-PE"/>
        </a:p>
      </dgm:t>
    </dgm:pt>
  </dgm:ptLst>
  <dgm:cxnLst>
    <dgm:cxn modelId="{A141DA1B-EC97-4ED7-BD61-90B9BD803C9D}" type="presOf" srcId="{2EE9F392-02F8-428E-A2EB-F5DD30B68065}" destId="{EAC5F221-7BE6-4713-B227-0E2EDDD2D52E}" srcOrd="0" destOrd="0" presId="urn:microsoft.com/office/officeart/2005/8/layout/hierarchy3"/>
    <dgm:cxn modelId="{66C3161C-B34A-48A6-BC41-5C722406EA43}" type="presOf" srcId="{B68F314B-239F-4698-BC86-5B53A361896C}" destId="{AB15B21C-185F-416C-8F79-A60B41FEF0A2}" srcOrd="0" destOrd="0" presId="urn:microsoft.com/office/officeart/2005/8/layout/hierarchy3"/>
    <dgm:cxn modelId="{9C5CC85D-04E6-46C4-9125-E213C0B45F0F}" type="presOf" srcId="{2D8FB5EA-349D-4344-BE4A-A8130448B603}" destId="{25B15C6F-8892-4241-A8F1-18BB3A49A182}" srcOrd="0" destOrd="0" presId="urn:microsoft.com/office/officeart/2005/8/layout/hierarchy3"/>
    <dgm:cxn modelId="{2A7A426C-FB51-4768-B6DD-F7EA184D59B3}" type="presOf" srcId="{B68F314B-239F-4698-BC86-5B53A361896C}" destId="{71D71C47-41FD-4635-8A12-834DC1AD08C1}" srcOrd="1" destOrd="0" presId="urn:microsoft.com/office/officeart/2005/8/layout/hierarchy3"/>
    <dgm:cxn modelId="{B1678756-6039-4447-9A8C-5D69BA148ADA}" type="presOf" srcId="{B64A0CDB-1FCB-4017-B525-D952C170898F}" destId="{84B389E7-72D5-4C5D-8D95-7E4380E77D48}" srcOrd="0" destOrd="0" presId="urn:microsoft.com/office/officeart/2005/8/layout/hierarchy3"/>
    <dgm:cxn modelId="{BF0001FF-5BC1-4959-9381-9D9FD4AE3CB8}" type="presOf" srcId="{720E1E77-29AC-4792-BE84-2ECA9EB48B80}" destId="{9357BECC-CD26-4A0A-BF59-3EFBD8E00AD7}" srcOrd="0" destOrd="0" presId="urn:microsoft.com/office/officeart/2005/8/layout/hierarchy3"/>
    <dgm:cxn modelId="{EEBA13CC-B027-4319-88A3-DC5F543A5082}" srcId="{2EE9F392-02F8-428E-A2EB-F5DD30B68065}" destId="{B68F314B-239F-4698-BC86-5B53A361896C}" srcOrd="0" destOrd="0" parTransId="{1DDE52B4-E437-4CCD-9822-730F6CE21935}" sibTransId="{3A83D9FB-02CA-4965-B582-B1E239DC7D3A}"/>
    <dgm:cxn modelId="{345148AE-E176-48C7-A952-3D0382D1A22D}" srcId="{B68F314B-239F-4698-BC86-5B53A361896C}" destId="{720E1E77-29AC-4792-BE84-2ECA9EB48B80}" srcOrd="1" destOrd="0" parTransId="{B5636760-1509-4706-A2FB-B4CCA0A06F07}" sibTransId="{91628EB7-A033-4CB1-9EFC-8987E817F260}"/>
    <dgm:cxn modelId="{57F4F602-89A8-4DA2-AEF7-6BAA25BAA409}" srcId="{B68F314B-239F-4698-BC86-5B53A361896C}" destId="{2D8FB5EA-349D-4344-BE4A-A8130448B603}" srcOrd="0" destOrd="0" parTransId="{B64A0CDB-1FCB-4017-B525-D952C170898F}" sibTransId="{33F95400-09D4-497A-96D8-2AFEC2C18546}"/>
    <dgm:cxn modelId="{7DD5D207-C0D9-4363-9F10-EF1A64C76205}" type="presOf" srcId="{B5636760-1509-4706-A2FB-B4CCA0A06F07}" destId="{C96CE14F-02D3-4CAA-9957-C178A70A9D55}" srcOrd="0" destOrd="0" presId="urn:microsoft.com/office/officeart/2005/8/layout/hierarchy3"/>
    <dgm:cxn modelId="{83A29A42-8E6E-4191-9D42-58551BE7F50B}" type="presParOf" srcId="{EAC5F221-7BE6-4713-B227-0E2EDDD2D52E}" destId="{44E3D095-C44D-46AD-A4A4-DD44C687EE09}" srcOrd="0" destOrd="0" presId="urn:microsoft.com/office/officeart/2005/8/layout/hierarchy3"/>
    <dgm:cxn modelId="{2006F2FE-449C-45B0-B980-300ED1BD13BD}" type="presParOf" srcId="{44E3D095-C44D-46AD-A4A4-DD44C687EE09}" destId="{A65E8020-48EC-4D90-8609-1DEAA1C2F6BB}" srcOrd="0" destOrd="0" presId="urn:microsoft.com/office/officeart/2005/8/layout/hierarchy3"/>
    <dgm:cxn modelId="{CEAC0C6B-9AE4-4446-81D7-C0CEA30D29EE}" type="presParOf" srcId="{A65E8020-48EC-4D90-8609-1DEAA1C2F6BB}" destId="{AB15B21C-185F-416C-8F79-A60B41FEF0A2}" srcOrd="0" destOrd="0" presId="urn:microsoft.com/office/officeart/2005/8/layout/hierarchy3"/>
    <dgm:cxn modelId="{3C0AEC90-4D08-4CA7-BEEA-FCBC65EF0984}" type="presParOf" srcId="{A65E8020-48EC-4D90-8609-1DEAA1C2F6BB}" destId="{71D71C47-41FD-4635-8A12-834DC1AD08C1}" srcOrd="1" destOrd="0" presId="urn:microsoft.com/office/officeart/2005/8/layout/hierarchy3"/>
    <dgm:cxn modelId="{857F43E4-C349-4701-B977-D466CC6B9583}" type="presParOf" srcId="{44E3D095-C44D-46AD-A4A4-DD44C687EE09}" destId="{755766C6-6B2C-4B92-9CBE-9E9A7D6C2679}" srcOrd="1" destOrd="0" presId="urn:microsoft.com/office/officeart/2005/8/layout/hierarchy3"/>
    <dgm:cxn modelId="{708C0E81-D244-4C80-AFE8-FA8BB038ABC4}" type="presParOf" srcId="{755766C6-6B2C-4B92-9CBE-9E9A7D6C2679}" destId="{84B389E7-72D5-4C5D-8D95-7E4380E77D48}" srcOrd="0" destOrd="0" presId="urn:microsoft.com/office/officeart/2005/8/layout/hierarchy3"/>
    <dgm:cxn modelId="{24B70FC1-4611-4E4D-8A22-5D404B179BAF}" type="presParOf" srcId="{755766C6-6B2C-4B92-9CBE-9E9A7D6C2679}" destId="{25B15C6F-8892-4241-A8F1-18BB3A49A182}" srcOrd="1" destOrd="0" presId="urn:microsoft.com/office/officeart/2005/8/layout/hierarchy3"/>
    <dgm:cxn modelId="{9419EB13-B219-4EDF-94C8-ACAE27D13002}" type="presParOf" srcId="{755766C6-6B2C-4B92-9CBE-9E9A7D6C2679}" destId="{C96CE14F-02D3-4CAA-9957-C178A70A9D55}" srcOrd="2" destOrd="0" presId="urn:microsoft.com/office/officeart/2005/8/layout/hierarchy3"/>
    <dgm:cxn modelId="{AFAFFA1C-434A-4B58-8341-8B9460E883F4}" type="presParOf" srcId="{755766C6-6B2C-4B92-9CBE-9E9A7D6C2679}" destId="{9357BECC-CD26-4A0A-BF59-3EFBD8E00AD7}"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4E69D7-B2D5-4C33-9DB2-B9C8202EC1E0}" type="doc">
      <dgm:prSet loTypeId="urn:microsoft.com/office/officeart/2005/8/layout/process4" loCatId="process" qsTypeId="urn:microsoft.com/office/officeart/2005/8/quickstyle/3d3" qsCatId="3D" csTypeId="urn:microsoft.com/office/officeart/2005/8/colors/accent2_3" csCatId="accent2" phldr="1"/>
      <dgm:spPr/>
      <dgm:t>
        <a:bodyPr/>
        <a:lstStyle/>
        <a:p>
          <a:endParaRPr lang="es-PE"/>
        </a:p>
      </dgm:t>
    </dgm:pt>
    <dgm:pt modelId="{4A934AAA-2114-4D20-B8BA-8DD2184ED94C}">
      <dgm:prSet phldrT="[Texto]" custT="1"/>
      <dgm:spPr/>
      <dgm:t>
        <a:bodyPr/>
        <a:lstStyle/>
        <a:p>
          <a:pPr algn="ctr"/>
          <a:r>
            <a:rPr lang="es-ES_tradnl" sz="3200" b="1" u="sng" dirty="0" smtClean="0">
              <a:latin typeface="+mj-lt"/>
            </a:rPr>
            <a:t>C.POR EL TIPO DE RECEPTOR</a:t>
          </a:r>
          <a:endParaRPr lang="es-PE" sz="3200" b="1" u="sng" dirty="0">
            <a:latin typeface="+mj-lt"/>
          </a:endParaRPr>
        </a:p>
      </dgm:t>
    </dgm:pt>
    <dgm:pt modelId="{A64DEE0A-6DEE-4E17-A83B-E145230A2502}" type="parTrans" cxnId="{FA0ADBC6-D3EC-4C54-9326-42E0C64D9183}">
      <dgm:prSet/>
      <dgm:spPr/>
      <dgm:t>
        <a:bodyPr/>
        <a:lstStyle/>
        <a:p>
          <a:endParaRPr lang="es-PE"/>
        </a:p>
      </dgm:t>
    </dgm:pt>
    <dgm:pt modelId="{5BFF716C-2A88-4623-8EF8-DF25344ACF2F}" type="sibTrans" cxnId="{FA0ADBC6-D3EC-4C54-9326-42E0C64D9183}">
      <dgm:prSet/>
      <dgm:spPr/>
      <dgm:t>
        <a:bodyPr/>
        <a:lstStyle/>
        <a:p>
          <a:endParaRPr lang="es-PE"/>
        </a:p>
      </dgm:t>
    </dgm:pt>
    <dgm:pt modelId="{965E3922-ADCF-4D93-9EFB-EBFA5C3E3FAF}">
      <dgm:prSet phldrT="[Texto]"/>
      <dgm:spPr/>
      <dgm:t>
        <a:bodyPr/>
        <a:lstStyle/>
        <a:p>
          <a:r>
            <a:rPr lang="es-ES_tradnl" dirty="0" smtClean="0"/>
            <a:t>INTERPERSONAL</a:t>
          </a:r>
          <a:endParaRPr lang="es-PE" dirty="0"/>
        </a:p>
      </dgm:t>
    </dgm:pt>
    <dgm:pt modelId="{D50C18CE-9454-48E8-9CEB-0EBEEC356B1F}" type="parTrans" cxnId="{B288A21C-7D33-4D22-A01A-1B125966F5EE}">
      <dgm:prSet/>
      <dgm:spPr/>
      <dgm:t>
        <a:bodyPr/>
        <a:lstStyle/>
        <a:p>
          <a:endParaRPr lang="es-PE"/>
        </a:p>
      </dgm:t>
    </dgm:pt>
    <dgm:pt modelId="{9A4D09D4-DD96-49BA-9BAA-4D27B8753B12}" type="sibTrans" cxnId="{B288A21C-7D33-4D22-A01A-1B125966F5EE}">
      <dgm:prSet/>
      <dgm:spPr/>
      <dgm:t>
        <a:bodyPr/>
        <a:lstStyle/>
        <a:p>
          <a:endParaRPr lang="es-PE"/>
        </a:p>
      </dgm:t>
    </dgm:pt>
    <dgm:pt modelId="{B9B20605-95BE-4647-9460-FE7DA2B22BD3}">
      <dgm:prSet phldrT="[Texto]"/>
      <dgm:spPr/>
      <dgm:t>
        <a:bodyPr/>
        <a:lstStyle/>
        <a:p>
          <a:r>
            <a:rPr lang="es-ES_tradnl" dirty="0" smtClean="0"/>
            <a:t>INTRAPERSONAL</a:t>
          </a:r>
          <a:endParaRPr lang="es-PE" dirty="0"/>
        </a:p>
      </dgm:t>
    </dgm:pt>
    <dgm:pt modelId="{3A5A9247-2D92-499E-A37A-B0C88674D139}" type="parTrans" cxnId="{D7D1DEAA-E3BB-4941-8558-885F66ADB9AB}">
      <dgm:prSet/>
      <dgm:spPr/>
      <dgm:t>
        <a:bodyPr/>
        <a:lstStyle/>
        <a:p>
          <a:endParaRPr lang="es-PE"/>
        </a:p>
      </dgm:t>
    </dgm:pt>
    <dgm:pt modelId="{26ED2668-8401-4E16-97B2-6BC44D600DCB}" type="sibTrans" cxnId="{D7D1DEAA-E3BB-4941-8558-885F66ADB9AB}">
      <dgm:prSet/>
      <dgm:spPr/>
      <dgm:t>
        <a:bodyPr/>
        <a:lstStyle/>
        <a:p>
          <a:endParaRPr lang="es-PE"/>
        </a:p>
      </dgm:t>
    </dgm:pt>
    <dgm:pt modelId="{52BEA113-2404-4F73-9A20-5836FFF35E8B}">
      <dgm:prSet phldrT="[Texto]"/>
      <dgm:spPr/>
      <dgm:t>
        <a:bodyPr/>
        <a:lstStyle/>
        <a:p>
          <a:r>
            <a:rPr lang="es-ES_tradnl" dirty="0" smtClean="0"/>
            <a:t>DE GRUPO</a:t>
          </a:r>
          <a:endParaRPr lang="es-PE" dirty="0"/>
        </a:p>
      </dgm:t>
    </dgm:pt>
    <dgm:pt modelId="{C8E45620-46E4-47FE-8AD8-14F58C98032B}" type="parTrans" cxnId="{CF10B599-320B-46C8-BFBB-958F535FB14F}">
      <dgm:prSet/>
      <dgm:spPr/>
      <dgm:t>
        <a:bodyPr/>
        <a:lstStyle/>
        <a:p>
          <a:endParaRPr lang="es-PE"/>
        </a:p>
      </dgm:t>
    </dgm:pt>
    <dgm:pt modelId="{261305D5-F670-419A-A6F8-3DF220F01BA0}" type="sibTrans" cxnId="{CF10B599-320B-46C8-BFBB-958F535FB14F}">
      <dgm:prSet/>
      <dgm:spPr/>
      <dgm:t>
        <a:bodyPr/>
        <a:lstStyle/>
        <a:p>
          <a:endParaRPr lang="es-PE"/>
        </a:p>
      </dgm:t>
    </dgm:pt>
    <dgm:pt modelId="{A159928C-AA3B-4895-9CE6-1D613969BFDC}">
      <dgm:prSet phldrT="[Texto]"/>
      <dgm:spPr/>
      <dgm:t>
        <a:bodyPr/>
        <a:lstStyle/>
        <a:p>
          <a:r>
            <a:rPr lang="es-ES_tradnl" dirty="0" smtClean="0"/>
            <a:t>DE MASAS</a:t>
          </a:r>
          <a:endParaRPr lang="es-PE" dirty="0"/>
        </a:p>
      </dgm:t>
    </dgm:pt>
    <dgm:pt modelId="{3ACAB9F4-CDCD-46D1-B22B-3849A5E4FD54}" type="parTrans" cxnId="{D4FFCF21-F0BD-4BC6-A412-103BD323C46E}">
      <dgm:prSet/>
      <dgm:spPr/>
      <dgm:t>
        <a:bodyPr/>
        <a:lstStyle/>
        <a:p>
          <a:endParaRPr lang="es-PE"/>
        </a:p>
      </dgm:t>
    </dgm:pt>
    <dgm:pt modelId="{9D5D22C0-B576-4C77-BCF2-95CDBAE8262A}" type="sibTrans" cxnId="{D4FFCF21-F0BD-4BC6-A412-103BD323C46E}">
      <dgm:prSet/>
      <dgm:spPr/>
      <dgm:t>
        <a:bodyPr/>
        <a:lstStyle/>
        <a:p>
          <a:endParaRPr lang="es-PE"/>
        </a:p>
      </dgm:t>
    </dgm:pt>
    <dgm:pt modelId="{436843B3-8787-4B8D-8421-567514D2C02C}" type="pres">
      <dgm:prSet presAssocID="{5F4E69D7-B2D5-4C33-9DB2-B9C8202EC1E0}" presName="Name0" presStyleCnt="0">
        <dgm:presLayoutVars>
          <dgm:dir/>
          <dgm:animLvl val="lvl"/>
          <dgm:resizeHandles val="exact"/>
        </dgm:presLayoutVars>
      </dgm:prSet>
      <dgm:spPr/>
      <dgm:t>
        <a:bodyPr/>
        <a:lstStyle/>
        <a:p>
          <a:endParaRPr lang="es-PE"/>
        </a:p>
      </dgm:t>
    </dgm:pt>
    <dgm:pt modelId="{5BC943BE-9E13-470F-849D-459372B4F3FA}" type="pres">
      <dgm:prSet presAssocID="{4A934AAA-2114-4D20-B8BA-8DD2184ED94C}" presName="boxAndChildren" presStyleCnt="0"/>
      <dgm:spPr/>
    </dgm:pt>
    <dgm:pt modelId="{F1F9EBE7-B926-4EE1-BBFC-7847FBE467FA}" type="pres">
      <dgm:prSet presAssocID="{4A934AAA-2114-4D20-B8BA-8DD2184ED94C}" presName="parentTextBox" presStyleLbl="node1" presStyleIdx="0" presStyleCnt="1"/>
      <dgm:spPr/>
      <dgm:t>
        <a:bodyPr/>
        <a:lstStyle/>
        <a:p>
          <a:endParaRPr lang="es-PE"/>
        </a:p>
      </dgm:t>
    </dgm:pt>
    <dgm:pt modelId="{49EBEFE9-399E-4445-8D39-DFC9D467944B}" type="pres">
      <dgm:prSet presAssocID="{4A934AAA-2114-4D20-B8BA-8DD2184ED94C}" presName="entireBox" presStyleLbl="node1" presStyleIdx="0" presStyleCnt="1" custLinFactNeighborX="1569" custLinFactNeighborY="-10243"/>
      <dgm:spPr/>
      <dgm:t>
        <a:bodyPr/>
        <a:lstStyle/>
        <a:p>
          <a:endParaRPr lang="es-PE"/>
        </a:p>
      </dgm:t>
    </dgm:pt>
    <dgm:pt modelId="{DAC9A748-0085-4CCD-AFF2-8FB7088B3DCC}" type="pres">
      <dgm:prSet presAssocID="{4A934AAA-2114-4D20-B8BA-8DD2184ED94C}" presName="descendantBox" presStyleCnt="0"/>
      <dgm:spPr/>
    </dgm:pt>
    <dgm:pt modelId="{31B6B30B-1D5D-412A-BFF0-55404851133E}" type="pres">
      <dgm:prSet presAssocID="{965E3922-ADCF-4D93-9EFB-EBFA5C3E3FAF}" presName="childTextBox" presStyleLbl="fgAccFollowNode1" presStyleIdx="0" presStyleCnt="4">
        <dgm:presLayoutVars>
          <dgm:bulletEnabled val="1"/>
        </dgm:presLayoutVars>
      </dgm:prSet>
      <dgm:spPr/>
      <dgm:t>
        <a:bodyPr/>
        <a:lstStyle/>
        <a:p>
          <a:endParaRPr lang="es-PE"/>
        </a:p>
      </dgm:t>
    </dgm:pt>
    <dgm:pt modelId="{AD0D5F30-DADF-4C95-AAEF-13BFB7F6F771}" type="pres">
      <dgm:prSet presAssocID="{52BEA113-2404-4F73-9A20-5836FFF35E8B}" presName="childTextBox" presStyleLbl="fgAccFollowNode1" presStyleIdx="1" presStyleCnt="4">
        <dgm:presLayoutVars>
          <dgm:bulletEnabled val="1"/>
        </dgm:presLayoutVars>
      </dgm:prSet>
      <dgm:spPr/>
      <dgm:t>
        <a:bodyPr/>
        <a:lstStyle/>
        <a:p>
          <a:endParaRPr lang="es-PE"/>
        </a:p>
      </dgm:t>
    </dgm:pt>
    <dgm:pt modelId="{F53F8F59-EC99-4E42-B241-D1371CF9FD48}" type="pres">
      <dgm:prSet presAssocID="{A159928C-AA3B-4895-9CE6-1D613969BFDC}" presName="childTextBox" presStyleLbl="fgAccFollowNode1" presStyleIdx="2" presStyleCnt="4">
        <dgm:presLayoutVars>
          <dgm:bulletEnabled val="1"/>
        </dgm:presLayoutVars>
      </dgm:prSet>
      <dgm:spPr/>
      <dgm:t>
        <a:bodyPr/>
        <a:lstStyle/>
        <a:p>
          <a:endParaRPr lang="es-PE"/>
        </a:p>
      </dgm:t>
    </dgm:pt>
    <dgm:pt modelId="{48C4A67F-6419-4644-BAB4-C4272BDB110E}" type="pres">
      <dgm:prSet presAssocID="{B9B20605-95BE-4647-9460-FE7DA2B22BD3}" presName="childTextBox" presStyleLbl="fgAccFollowNode1" presStyleIdx="3" presStyleCnt="4">
        <dgm:presLayoutVars>
          <dgm:bulletEnabled val="1"/>
        </dgm:presLayoutVars>
      </dgm:prSet>
      <dgm:spPr/>
      <dgm:t>
        <a:bodyPr/>
        <a:lstStyle/>
        <a:p>
          <a:endParaRPr lang="es-PE"/>
        </a:p>
      </dgm:t>
    </dgm:pt>
  </dgm:ptLst>
  <dgm:cxnLst>
    <dgm:cxn modelId="{AB65D546-A2DF-4E1D-A691-9ACD5B75EBE0}" type="presOf" srcId="{965E3922-ADCF-4D93-9EFB-EBFA5C3E3FAF}" destId="{31B6B30B-1D5D-412A-BFF0-55404851133E}" srcOrd="0" destOrd="0" presId="urn:microsoft.com/office/officeart/2005/8/layout/process4"/>
    <dgm:cxn modelId="{D4FFCF21-F0BD-4BC6-A412-103BD323C46E}" srcId="{4A934AAA-2114-4D20-B8BA-8DD2184ED94C}" destId="{A159928C-AA3B-4895-9CE6-1D613969BFDC}" srcOrd="2" destOrd="0" parTransId="{3ACAB9F4-CDCD-46D1-B22B-3849A5E4FD54}" sibTransId="{9D5D22C0-B576-4C77-BCF2-95CDBAE8262A}"/>
    <dgm:cxn modelId="{A5DB8F19-191C-4798-8CCF-2C83DFF3B586}" type="presOf" srcId="{4A934AAA-2114-4D20-B8BA-8DD2184ED94C}" destId="{F1F9EBE7-B926-4EE1-BBFC-7847FBE467FA}" srcOrd="0" destOrd="0" presId="urn:microsoft.com/office/officeart/2005/8/layout/process4"/>
    <dgm:cxn modelId="{9D9DA3D4-1A6E-4E76-8F82-97F5C17C88CC}" type="presOf" srcId="{B9B20605-95BE-4647-9460-FE7DA2B22BD3}" destId="{48C4A67F-6419-4644-BAB4-C4272BDB110E}" srcOrd="0" destOrd="0" presId="urn:microsoft.com/office/officeart/2005/8/layout/process4"/>
    <dgm:cxn modelId="{80B3D016-714C-4F2A-A53A-7BC706FE2ED0}" type="presOf" srcId="{4A934AAA-2114-4D20-B8BA-8DD2184ED94C}" destId="{49EBEFE9-399E-4445-8D39-DFC9D467944B}" srcOrd="1" destOrd="0" presId="urn:microsoft.com/office/officeart/2005/8/layout/process4"/>
    <dgm:cxn modelId="{A4AAA1EF-E7EA-4692-83C9-A739B1151805}" type="presOf" srcId="{5F4E69D7-B2D5-4C33-9DB2-B9C8202EC1E0}" destId="{436843B3-8787-4B8D-8421-567514D2C02C}" srcOrd="0" destOrd="0" presId="urn:microsoft.com/office/officeart/2005/8/layout/process4"/>
    <dgm:cxn modelId="{CAC1D980-4468-4376-8E49-B174EAD03B75}" type="presOf" srcId="{A159928C-AA3B-4895-9CE6-1D613969BFDC}" destId="{F53F8F59-EC99-4E42-B241-D1371CF9FD48}" srcOrd="0" destOrd="0" presId="urn:microsoft.com/office/officeart/2005/8/layout/process4"/>
    <dgm:cxn modelId="{B288A21C-7D33-4D22-A01A-1B125966F5EE}" srcId="{4A934AAA-2114-4D20-B8BA-8DD2184ED94C}" destId="{965E3922-ADCF-4D93-9EFB-EBFA5C3E3FAF}" srcOrd="0" destOrd="0" parTransId="{D50C18CE-9454-48E8-9CEB-0EBEEC356B1F}" sibTransId="{9A4D09D4-DD96-49BA-9BAA-4D27B8753B12}"/>
    <dgm:cxn modelId="{D7D1DEAA-E3BB-4941-8558-885F66ADB9AB}" srcId="{4A934AAA-2114-4D20-B8BA-8DD2184ED94C}" destId="{B9B20605-95BE-4647-9460-FE7DA2B22BD3}" srcOrd="3" destOrd="0" parTransId="{3A5A9247-2D92-499E-A37A-B0C88674D139}" sibTransId="{26ED2668-8401-4E16-97B2-6BC44D600DCB}"/>
    <dgm:cxn modelId="{CF10B599-320B-46C8-BFBB-958F535FB14F}" srcId="{4A934AAA-2114-4D20-B8BA-8DD2184ED94C}" destId="{52BEA113-2404-4F73-9A20-5836FFF35E8B}" srcOrd="1" destOrd="0" parTransId="{C8E45620-46E4-47FE-8AD8-14F58C98032B}" sibTransId="{261305D5-F670-419A-A6F8-3DF220F01BA0}"/>
    <dgm:cxn modelId="{FA0ADBC6-D3EC-4C54-9326-42E0C64D9183}" srcId="{5F4E69D7-B2D5-4C33-9DB2-B9C8202EC1E0}" destId="{4A934AAA-2114-4D20-B8BA-8DD2184ED94C}" srcOrd="0" destOrd="0" parTransId="{A64DEE0A-6DEE-4E17-A83B-E145230A2502}" sibTransId="{5BFF716C-2A88-4623-8EF8-DF25344ACF2F}"/>
    <dgm:cxn modelId="{B600E9C6-4605-4D3E-BC42-12CF76094CD3}" type="presOf" srcId="{52BEA113-2404-4F73-9A20-5836FFF35E8B}" destId="{AD0D5F30-DADF-4C95-AAEF-13BFB7F6F771}" srcOrd="0" destOrd="0" presId="urn:microsoft.com/office/officeart/2005/8/layout/process4"/>
    <dgm:cxn modelId="{63D54135-177A-4F21-AF80-90F46CD7F974}" type="presParOf" srcId="{436843B3-8787-4B8D-8421-567514D2C02C}" destId="{5BC943BE-9E13-470F-849D-459372B4F3FA}" srcOrd="0" destOrd="0" presId="urn:microsoft.com/office/officeart/2005/8/layout/process4"/>
    <dgm:cxn modelId="{9522F063-BDD6-4BB4-8929-8FD32DF798D1}" type="presParOf" srcId="{5BC943BE-9E13-470F-849D-459372B4F3FA}" destId="{F1F9EBE7-B926-4EE1-BBFC-7847FBE467FA}" srcOrd="0" destOrd="0" presId="urn:microsoft.com/office/officeart/2005/8/layout/process4"/>
    <dgm:cxn modelId="{0DAE9573-1042-452A-A598-B9F17D7FC4A2}" type="presParOf" srcId="{5BC943BE-9E13-470F-849D-459372B4F3FA}" destId="{49EBEFE9-399E-4445-8D39-DFC9D467944B}" srcOrd="1" destOrd="0" presId="urn:microsoft.com/office/officeart/2005/8/layout/process4"/>
    <dgm:cxn modelId="{02753152-1FB0-41AC-9C24-06FA7B9E63DC}" type="presParOf" srcId="{5BC943BE-9E13-470F-849D-459372B4F3FA}" destId="{DAC9A748-0085-4CCD-AFF2-8FB7088B3DCC}" srcOrd="2" destOrd="0" presId="urn:microsoft.com/office/officeart/2005/8/layout/process4"/>
    <dgm:cxn modelId="{31DEEE81-F8CC-497D-9EE0-F20987CEFD8B}" type="presParOf" srcId="{DAC9A748-0085-4CCD-AFF2-8FB7088B3DCC}" destId="{31B6B30B-1D5D-412A-BFF0-55404851133E}" srcOrd="0" destOrd="0" presId="urn:microsoft.com/office/officeart/2005/8/layout/process4"/>
    <dgm:cxn modelId="{9EB75F98-47DF-4225-B00A-9B9CBF4A8E0C}" type="presParOf" srcId="{DAC9A748-0085-4CCD-AFF2-8FB7088B3DCC}" destId="{AD0D5F30-DADF-4C95-AAEF-13BFB7F6F771}" srcOrd="1" destOrd="0" presId="urn:microsoft.com/office/officeart/2005/8/layout/process4"/>
    <dgm:cxn modelId="{1A574EFF-E9B7-45EE-A333-55A4D4B8F6EF}" type="presParOf" srcId="{DAC9A748-0085-4CCD-AFF2-8FB7088B3DCC}" destId="{F53F8F59-EC99-4E42-B241-D1371CF9FD48}" srcOrd="2" destOrd="0" presId="urn:microsoft.com/office/officeart/2005/8/layout/process4"/>
    <dgm:cxn modelId="{08B2BFA7-276F-4866-A3FC-F5A1B37F1393}" type="presParOf" srcId="{DAC9A748-0085-4CCD-AFF2-8FB7088B3DCC}" destId="{48C4A67F-6419-4644-BAB4-C4272BDB110E}" srcOrd="3"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FEF3B2-CC31-4DB3-B173-59EFB20FF7FA}" type="doc">
      <dgm:prSet loTypeId="urn:microsoft.com/office/officeart/2005/8/layout/hList1" loCatId="list" qsTypeId="urn:microsoft.com/office/officeart/2005/8/quickstyle/3d2" qsCatId="3D" csTypeId="urn:microsoft.com/office/officeart/2005/8/colors/accent2_3" csCatId="accent2" phldr="1"/>
      <dgm:spPr/>
      <dgm:t>
        <a:bodyPr/>
        <a:lstStyle/>
        <a:p>
          <a:endParaRPr lang="es-PE"/>
        </a:p>
      </dgm:t>
    </dgm:pt>
    <dgm:pt modelId="{5EF5C8DD-1C42-44E7-B564-5D37F4777FAC}">
      <dgm:prSet phldrT="[Texto]" custT="1"/>
      <dgm:spPr/>
      <dgm:t>
        <a:bodyPr/>
        <a:lstStyle/>
        <a:p>
          <a:r>
            <a:rPr lang="es-ES_tradnl" sz="2800" b="1" u="sng" dirty="0" smtClean="0">
              <a:latin typeface="+mj-lt"/>
            </a:rPr>
            <a:t>D.POR EL TIPO DE MENSAJE</a:t>
          </a:r>
          <a:endParaRPr lang="es-PE" sz="2800" b="1" u="sng" dirty="0">
            <a:latin typeface="+mj-lt"/>
          </a:endParaRPr>
        </a:p>
      </dgm:t>
    </dgm:pt>
    <dgm:pt modelId="{E494980A-DCC7-45D2-BC29-B4DBB4CBAC53}" type="parTrans" cxnId="{4DEA7FBC-66FC-47E0-8A8E-80BD064F0589}">
      <dgm:prSet/>
      <dgm:spPr/>
      <dgm:t>
        <a:bodyPr/>
        <a:lstStyle/>
        <a:p>
          <a:endParaRPr lang="es-PE"/>
        </a:p>
      </dgm:t>
    </dgm:pt>
    <dgm:pt modelId="{F8467716-8B2C-4C52-93F4-D917BF2823C0}" type="sibTrans" cxnId="{4DEA7FBC-66FC-47E0-8A8E-80BD064F0589}">
      <dgm:prSet/>
      <dgm:spPr/>
      <dgm:t>
        <a:bodyPr/>
        <a:lstStyle/>
        <a:p>
          <a:endParaRPr lang="es-PE"/>
        </a:p>
      </dgm:t>
    </dgm:pt>
    <dgm:pt modelId="{E9814D8C-CDB2-473C-892F-FF856FE86A15}">
      <dgm:prSet phldrT="[Texto]"/>
      <dgm:spPr/>
      <dgm:t>
        <a:bodyPr/>
        <a:lstStyle/>
        <a:p>
          <a:r>
            <a:rPr lang="es-ES_tradnl" dirty="0" smtClean="0"/>
            <a:t>PUBLICO</a:t>
          </a:r>
          <a:endParaRPr lang="es-PE" dirty="0"/>
        </a:p>
      </dgm:t>
    </dgm:pt>
    <dgm:pt modelId="{48FB6C25-D697-43A3-A590-41B530832E52}" type="parTrans" cxnId="{DA17F805-5F31-4A94-A5A6-D6E61C62E9C9}">
      <dgm:prSet/>
      <dgm:spPr/>
      <dgm:t>
        <a:bodyPr/>
        <a:lstStyle/>
        <a:p>
          <a:endParaRPr lang="es-PE"/>
        </a:p>
      </dgm:t>
    </dgm:pt>
    <dgm:pt modelId="{9C6F20C9-9606-4614-88B2-96529A84436C}" type="sibTrans" cxnId="{DA17F805-5F31-4A94-A5A6-D6E61C62E9C9}">
      <dgm:prSet/>
      <dgm:spPr/>
      <dgm:t>
        <a:bodyPr/>
        <a:lstStyle/>
        <a:p>
          <a:endParaRPr lang="es-PE"/>
        </a:p>
      </dgm:t>
    </dgm:pt>
    <dgm:pt modelId="{849D1D66-6C4A-41D1-BE30-AA453B48A1B1}">
      <dgm:prSet phldrT="[Texto]"/>
      <dgm:spPr/>
      <dgm:t>
        <a:bodyPr/>
        <a:lstStyle/>
        <a:p>
          <a:r>
            <a:rPr lang="es-ES_tradnl" dirty="0" smtClean="0"/>
            <a:t>PRIVADO</a:t>
          </a:r>
          <a:endParaRPr lang="es-PE" dirty="0"/>
        </a:p>
      </dgm:t>
    </dgm:pt>
    <dgm:pt modelId="{B21B9A94-AE6F-4190-953F-8CCC1E43BE96}" type="parTrans" cxnId="{DDAFAC31-4616-471B-BABB-569B84E1DBC6}">
      <dgm:prSet/>
      <dgm:spPr/>
      <dgm:t>
        <a:bodyPr/>
        <a:lstStyle/>
        <a:p>
          <a:endParaRPr lang="es-PE"/>
        </a:p>
      </dgm:t>
    </dgm:pt>
    <dgm:pt modelId="{486B79A7-3398-4FDF-9339-721F02347AEC}" type="sibTrans" cxnId="{DDAFAC31-4616-471B-BABB-569B84E1DBC6}">
      <dgm:prSet/>
      <dgm:spPr/>
      <dgm:t>
        <a:bodyPr/>
        <a:lstStyle/>
        <a:p>
          <a:endParaRPr lang="es-PE"/>
        </a:p>
      </dgm:t>
    </dgm:pt>
    <dgm:pt modelId="{726F50B9-D16E-4C13-B3A1-CE598B9F41C2}">
      <dgm:prSet phldrT="[Texto]" custT="1"/>
      <dgm:spPr/>
      <dgm:t>
        <a:bodyPr/>
        <a:lstStyle/>
        <a:p>
          <a:pPr algn="ctr"/>
          <a:r>
            <a:rPr lang="es-ES_tradnl" sz="2800" b="1" u="sng" dirty="0" smtClean="0">
              <a:latin typeface="+mj-lt"/>
            </a:rPr>
            <a:t>E.POR LA EXTENSION DEL CANAL Y UBICACIÓN DEL EMISOR Y RECEPTOR</a:t>
          </a:r>
          <a:endParaRPr lang="es-PE" sz="2800" b="1" u="sng" dirty="0">
            <a:latin typeface="+mj-lt"/>
          </a:endParaRPr>
        </a:p>
      </dgm:t>
    </dgm:pt>
    <dgm:pt modelId="{37A401D9-3698-46FE-BC3B-04A534DAB0D3}" type="parTrans" cxnId="{4A9A5D0C-4181-47B3-A090-D4F79FF4F349}">
      <dgm:prSet/>
      <dgm:spPr/>
      <dgm:t>
        <a:bodyPr/>
        <a:lstStyle/>
        <a:p>
          <a:endParaRPr lang="es-PE"/>
        </a:p>
      </dgm:t>
    </dgm:pt>
    <dgm:pt modelId="{FE6962B6-2E05-4AEC-A47E-88FDE6C7590C}" type="sibTrans" cxnId="{4A9A5D0C-4181-47B3-A090-D4F79FF4F349}">
      <dgm:prSet/>
      <dgm:spPr/>
      <dgm:t>
        <a:bodyPr/>
        <a:lstStyle/>
        <a:p>
          <a:endParaRPr lang="es-PE"/>
        </a:p>
      </dgm:t>
    </dgm:pt>
    <dgm:pt modelId="{1C992DC5-4E07-401D-8716-D014AE24A78D}">
      <dgm:prSet phldrT="[Texto]"/>
      <dgm:spPr/>
      <dgm:t>
        <a:bodyPr/>
        <a:lstStyle/>
        <a:p>
          <a:r>
            <a:rPr lang="es-ES_tradnl" dirty="0" smtClean="0"/>
            <a:t>DIRECTA</a:t>
          </a:r>
          <a:endParaRPr lang="es-PE" dirty="0"/>
        </a:p>
      </dgm:t>
    </dgm:pt>
    <dgm:pt modelId="{9A72317D-EAA9-4575-8D50-A13B453798CB}" type="parTrans" cxnId="{972CB819-A230-4B8E-8104-4D7F758DE252}">
      <dgm:prSet/>
      <dgm:spPr/>
      <dgm:t>
        <a:bodyPr/>
        <a:lstStyle/>
        <a:p>
          <a:endParaRPr lang="es-PE"/>
        </a:p>
      </dgm:t>
    </dgm:pt>
    <dgm:pt modelId="{A84D9026-E754-4A23-8605-745C46C082E8}" type="sibTrans" cxnId="{972CB819-A230-4B8E-8104-4D7F758DE252}">
      <dgm:prSet/>
      <dgm:spPr/>
      <dgm:t>
        <a:bodyPr/>
        <a:lstStyle/>
        <a:p>
          <a:endParaRPr lang="es-PE"/>
        </a:p>
      </dgm:t>
    </dgm:pt>
    <dgm:pt modelId="{63FD59CD-3ECA-484F-ACCE-73199D85C441}">
      <dgm:prSet phldrT="[Texto]"/>
      <dgm:spPr/>
      <dgm:t>
        <a:bodyPr/>
        <a:lstStyle/>
        <a:p>
          <a:r>
            <a:rPr lang="es-ES_tradnl" dirty="0" smtClean="0"/>
            <a:t>INDIRECTA</a:t>
          </a:r>
          <a:endParaRPr lang="es-PE" dirty="0"/>
        </a:p>
      </dgm:t>
    </dgm:pt>
    <dgm:pt modelId="{D954C412-EF72-4D19-BD07-6499ABCDED78}" type="parTrans" cxnId="{713CE631-B3A0-4BE9-A28E-5269BC1CCEE5}">
      <dgm:prSet/>
      <dgm:spPr/>
      <dgm:t>
        <a:bodyPr/>
        <a:lstStyle/>
        <a:p>
          <a:endParaRPr lang="es-PE"/>
        </a:p>
      </dgm:t>
    </dgm:pt>
    <dgm:pt modelId="{734193E0-BBA1-441D-A90E-4D30B5BDF3B7}" type="sibTrans" cxnId="{713CE631-B3A0-4BE9-A28E-5269BC1CCEE5}">
      <dgm:prSet/>
      <dgm:spPr/>
      <dgm:t>
        <a:bodyPr/>
        <a:lstStyle/>
        <a:p>
          <a:endParaRPr lang="es-PE"/>
        </a:p>
      </dgm:t>
    </dgm:pt>
    <dgm:pt modelId="{6ECE2943-89F7-4816-9374-B6A66E6CD261}" type="pres">
      <dgm:prSet presAssocID="{32FEF3B2-CC31-4DB3-B173-59EFB20FF7FA}" presName="Name0" presStyleCnt="0">
        <dgm:presLayoutVars>
          <dgm:dir/>
          <dgm:animLvl val="lvl"/>
          <dgm:resizeHandles val="exact"/>
        </dgm:presLayoutVars>
      </dgm:prSet>
      <dgm:spPr/>
      <dgm:t>
        <a:bodyPr/>
        <a:lstStyle/>
        <a:p>
          <a:endParaRPr lang="es-PE"/>
        </a:p>
      </dgm:t>
    </dgm:pt>
    <dgm:pt modelId="{1D47CCB2-0AAE-4ED2-937B-4357BA20E963}" type="pres">
      <dgm:prSet presAssocID="{5EF5C8DD-1C42-44E7-B564-5D37F4777FAC}" presName="composite" presStyleCnt="0"/>
      <dgm:spPr/>
    </dgm:pt>
    <dgm:pt modelId="{068229ED-5AB5-4932-A50F-38637BA24B37}" type="pres">
      <dgm:prSet presAssocID="{5EF5C8DD-1C42-44E7-B564-5D37F4777FAC}" presName="parTx" presStyleLbl="alignNode1" presStyleIdx="0" presStyleCnt="2" custScaleX="108960" custScaleY="253003">
        <dgm:presLayoutVars>
          <dgm:chMax val="0"/>
          <dgm:chPref val="0"/>
          <dgm:bulletEnabled val="1"/>
        </dgm:presLayoutVars>
      </dgm:prSet>
      <dgm:spPr/>
      <dgm:t>
        <a:bodyPr/>
        <a:lstStyle/>
        <a:p>
          <a:endParaRPr lang="es-PE"/>
        </a:p>
      </dgm:t>
    </dgm:pt>
    <dgm:pt modelId="{3C6CC25C-2177-447F-9E49-7BAABB9C7F79}" type="pres">
      <dgm:prSet presAssocID="{5EF5C8DD-1C42-44E7-B564-5D37F4777FAC}" presName="desTx" presStyleLbl="alignAccFollowNode1" presStyleIdx="0" presStyleCnt="2" custLinFactNeighborX="1414" custLinFactNeighborY="63529">
        <dgm:presLayoutVars>
          <dgm:bulletEnabled val="1"/>
        </dgm:presLayoutVars>
      </dgm:prSet>
      <dgm:spPr/>
      <dgm:t>
        <a:bodyPr/>
        <a:lstStyle/>
        <a:p>
          <a:endParaRPr lang="es-PE"/>
        </a:p>
      </dgm:t>
    </dgm:pt>
    <dgm:pt modelId="{0D2530F8-3D4E-4D2F-A7E6-96E8BCAED4BB}" type="pres">
      <dgm:prSet presAssocID="{F8467716-8B2C-4C52-93F4-D917BF2823C0}" presName="space" presStyleCnt="0"/>
      <dgm:spPr/>
    </dgm:pt>
    <dgm:pt modelId="{4AADAEE6-5E5A-4366-8D3F-45440BA935DD}" type="pres">
      <dgm:prSet presAssocID="{726F50B9-D16E-4C13-B3A1-CE598B9F41C2}" presName="composite" presStyleCnt="0"/>
      <dgm:spPr/>
    </dgm:pt>
    <dgm:pt modelId="{07391136-F760-4BBA-8BBF-D82628ABFE85}" type="pres">
      <dgm:prSet presAssocID="{726F50B9-D16E-4C13-B3A1-CE598B9F41C2}" presName="parTx" presStyleLbl="alignNode1" presStyleIdx="1" presStyleCnt="2" custScaleX="113909" custScaleY="257851">
        <dgm:presLayoutVars>
          <dgm:chMax val="0"/>
          <dgm:chPref val="0"/>
          <dgm:bulletEnabled val="1"/>
        </dgm:presLayoutVars>
      </dgm:prSet>
      <dgm:spPr/>
      <dgm:t>
        <a:bodyPr/>
        <a:lstStyle/>
        <a:p>
          <a:endParaRPr lang="es-PE"/>
        </a:p>
      </dgm:t>
    </dgm:pt>
    <dgm:pt modelId="{7FC53858-5A02-4211-A1FE-A9B7389F753E}" type="pres">
      <dgm:prSet presAssocID="{726F50B9-D16E-4C13-B3A1-CE598B9F41C2}" presName="desTx" presStyleLbl="alignAccFollowNode1" presStyleIdx="1" presStyleCnt="2" custLinFactNeighborX="-789" custLinFactNeighborY="67041">
        <dgm:presLayoutVars>
          <dgm:bulletEnabled val="1"/>
        </dgm:presLayoutVars>
      </dgm:prSet>
      <dgm:spPr/>
      <dgm:t>
        <a:bodyPr/>
        <a:lstStyle/>
        <a:p>
          <a:endParaRPr lang="es-PE"/>
        </a:p>
      </dgm:t>
    </dgm:pt>
  </dgm:ptLst>
  <dgm:cxnLst>
    <dgm:cxn modelId="{B809A2C0-130E-48B3-AD05-0FC01672742E}" type="presOf" srcId="{726F50B9-D16E-4C13-B3A1-CE598B9F41C2}" destId="{07391136-F760-4BBA-8BBF-D82628ABFE85}" srcOrd="0" destOrd="0" presId="urn:microsoft.com/office/officeart/2005/8/layout/hList1"/>
    <dgm:cxn modelId="{74148443-3014-480E-B750-861FD64A99E2}" type="presOf" srcId="{1C992DC5-4E07-401D-8716-D014AE24A78D}" destId="{7FC53858-5A02-4211-A1FE-A9B7389F753E}" srcOrd="0" destOrd="0" presId="urn:microsoft.com/office/officeart/2005/8/layout/hList1"/>
    <dgm:cxn modelId="{713CE631-B3A0-4BE9-A28E-5269BC1CCEE5}" srcId="{726F50B9-D16E-4C13-B3A1-CE598B9F41C2}" destId="{63FD59CD-3ECA-484F-ACCE-73199D85C441}" srcOrd="1" destOrd="0" parTransId="{D954C412-EF72-4D19-BD07-6499ABCDED78}" sibTransId="{734193E0-BBA1-441D-A90E-4D30B5BDF3B7}"/>
    <dgm:cxn modelId="{31DB7374-C7E7-46D5-91D2-D44B578D78AC}" type="presOf" srcId="{849D1D66-6C4A-41D1-BE30-AA453B48A1B1}" destId="{3C6CC25C-2177-447F-9E49-7BAABB9C7F79}" srcOrd="0" destOrd="1" presId="urn:microsoft.com/office/officeart/2005/8/layout/hList1"/>
    <dgm:cxn modelId="{4FB3CA63-BE87-4B71-8F4D-5702E5C1437A}" type="presOf" srcId="{63FD59CD-3ECA-484F-ACCE-73199D85C441}" destId="{7FC53858-5A02-4211-A1FE-A9B7389F753E}" srcOrd="0" destOrd="1" presId="urn:microsoft.com/office/officeart/2005/8/layout/hList1"/>
    <dgm:cxn modelId="{DA17F805-5F31-4A94-A5A6-D6E61C62E9C9}" srcId="{5EF5C8DD-1C42-44E7-B564-5D37F4777FAC}" destId="{E9814D8C-CDB2-473C-892F-FF856FE86A15}" srcOrd="0" destOrd="0" parTransId="{48FB6C25-D697-43A3-A590-41B530832E52}" sibTransId="{9C6F20C9-9606-4614-88B2-96529A84436C}"/>
    <dgm:cxn modelId="{DDAFAC31-4616-471B-BABB-569B84E1DBC6}" srcId="{5EF5C8DD-1C42-44E7-B564-5D37F4777FAC}" destId="{849D1D66-6C4A-41D1-BE30-AA453B48A1B1}" srcOrd="1" destOrd="0" parTransId="{B21B9A94-AE6F-4190-953F-8CCC1E43BE96}" sibTransId="{486B79A7-3398-4FDF-9339-721F02347AEC}"/>
    <dgm:cxn modelId="{972CB819-A230-4B8E-8104-4D7F758DE252}" srcId="{726F50B9-D16E-4C13-B3A1-CE598B9F41C2}" destId="{1C992DC5-4E07-401D-8716-D014AE24A78D}" srcOrd="0" destOrd="0" parTransId="{9A72317D-EAA9-4575-8D50-A13B453798CB}" sibTransId="{A84D9026-E754-4A23-8605-745C46C082E8}"/>
    <dgm:cxn modelId="{7712D952-E82D-4E1B-B7B9-941324A68B2B}" type="presOf" srcId="{5EF5C8DD-1C42-44E7-B564-5D37F4777FAC}" destId="{068229ED-5AB5-4932-A50F-38637BA24B37}" srcOrd="0" destOrd="0" presId="urn:microsoft.com/office/officeart/2005/8/layout/hList1"/>
    <dgm:cxn modelId="{4DEA7FBC-66FC-47E0-8A8E-80BD064F0589}" srcId="{32FEF3B2-CC31-4DB3-B173-59EFB20FF7FA}" destId="{5EF5C8DD-1C42-44E7-B564-5D37F4777FAC}" srcOrd="0" destOrd="0" parTransId="{E494980A-DCC7-45D2-BC29-B4DBB4CBAC53}" sibTransId="{F8467716-8B2C-4C52-93F4-D917BF2823C0}"/>
    <dgm:cxn modelId="{4A9A5D0C-4181-47B3-A090-D4F79FF4F349}" srcId="{32FEF3B2-CC31-4DB3-B173-59EFB20FF7FA}" destId="{726F50B9-D16E-4C13-B3A1-CE598B9F41C2}" srcOrd="1" destOrd="0" parTransId="{37A401D9-3698-46FE-BC3B-04A534DAB0D3}" sibTransId="{FE6962B6-2E05-4AEC-A47E-88FDE6C7590C}"/>
    <dgm:cxn modelId="{EF4487BA-FCD2-4FC0-927F-782F6125A389}" type="presOf" srcId="{E9814D8C-CDB2-473C-892F-FF856FE86A15}" destId="{3C6CC25C-2177-447F-9E49-7BAABB9C7F79}" srcOrd="0" destOrd="0" presId="urn:microsoft.com/office/officeart/2005/8/layout/hList1"/>
    <dgm:cxn modelId="{BA259BB4-3877-4528-B849-86AEE7862EC8}" type="presOf" srcId="{32FEF3B2-CC31-4DB3-B173-59EFB20FF7FA}" destId="{6ECE2943-89F7-4816-9374-B6A66E6CD261}" srcOrd="0" destOrd="0" presId="urn:microsoft.com/office/officeart/2005/8/layout/hList1"/>
    <dgm:cxn modelId="{9B674E47-8366-4B50-9D59-5F946F4D55A3}" type="presParOf" srcId="{6ECE2943-89F7-4816-9374-B6A66E6CD261}" destId="{1D47CCB2-0AAE-4ED2-937B-4357BA20E963}" srcOrd="0" destOrd="0" presId="urn:microsoft.com/office/officeart/2005/8/layout/hList1"/>
    <dgm:cxn modelId="{4A91A225-8D53-4146-A002-D0776EB13B19}" type="presParOf" srcId="{1D47CCB2-0AAE-4ED2-937B-4357BA20E963}" destId="{068229ED-5AB5-4932-A50F-38637BA24B37}" srcOrd="0" destOrd="0" presId="urn:microsoft.com/office/officeart/2005/8/layout/hList1"/>
    <dgm:cxn modelId="{9410D82A-43BB-4CE7-84B4-8B4C928B0D2C}" type="presParOf" srcId="{1D47CCB2-0AAE-4ED2-937B-4357BA20E963}" destId="{3C6CC25C-2177-447F-9E49-7BAABB9C7F79}" srcOrd="1" destOrd="0" presId="urn:microsoft.com/office/officeart/2005/8/layout/hList1"/>
    <dgm:cxn modelId="{CB62A46C-CE64-4929-994B-372387E3E41F}" type="presParOf" srcId="{6ECE2943-89F7-4816-9374-B6A66E6CD261}" destId="{0D2530F8-3D4E-4D2F-A7E6-96E8BCAED4BB}" srcOrd="1" destOrd="0" presId="urn:microsoft.com/office/officeart/2005/8/layout/hList1"/>
    <dgm:cxn modelId="{95A26A9E-807B-49EC-A902-43203184DA9B}" type="presParOf" srcId="{6ECE2943-89F7-4816-9374-B6A66E6CD261}" destId="{4AADAEE6-5E5A-4366-8D3F-45440BA935DD}" srcOrd="2" destOrd="0" presId="urn:microsoft.com/office/officeart/2005/8/layout/hList1"/>
    <dgm:cxn modelId="{E8363418-1D6F-46DA-9D1A-C031CDDF507B}" type="presParOf" srcId="{4AADAEE6-5E5A-4366-8D3F-45440BA935DD}" destId="{07391136-F760-4BBA-8BBF-D82628ABFE85}" srcOrd="0" destOrd="0" presId="urn:microsoft.com/office/officeart/2005/8/layout/hList1"/>
    <dgm:cxn modelId="{F49E1451-D121-4212-85E9-CC8F1B7503D8}" type="presParOf" srcId="{4AADAEE6-5E5A-4366-8D3F-45440BA935DD}" destId="{7FC53858-5A02-4211-A1FE-A9B7389F753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4F53E2-7DCD-45D7-AAFE-B55B8CEF3641}" type="doc">
      <dgm:prSet loTypeId="urn:microsoft.com/office/officeart/2005/8/layout/cycle2" loCatId="cycle" qsTypeId="urn:microsoft.com/office/officeart/2005/8/quickstyle/3d2" qsCatId="3D" csTypeId="urn:microsoft.com/office/officeart/2005/8/colors/colorful2" csCatId="colorful" phldr="1"/>
      <dgm:spPr/>
      <dgm:t>
        <a:bodyPr/>
        <a:lstStyle/>
        <a:p>
          <a:endParaRPr lang="es-PE"/>
        </a:p>
      </dgm:t>
    </dgm:pt>
    <dgm:pt modelId="{0882EC55-0908-4447-8EE7-DBF197D56A50}">
      <dgm:prSet/>
      <dgm:spPr/>
      <dgm:t>
        <a:bodyPr/>
        <a:lstStyle/>
        <a:p>
          <a:pPr rtl="0"/>
          <a:r>
            <a:rPr lang="es-ES_tradnl" b="1" dirty="0" smtClean="0"/>
            <a:t>UNIVERSAL</a:t>
          </a:r>
          <a:endParaRPr lang="es-ES_tradnl" b="1" dirty="0"/>
        </a:p>
      </dgm:t>
    </dgm:pt>
    <dgm:pt modelId="{B09A8DC1-AE9F-4254-8650-C99E112E74F5}" type="parTrans" cxnId="{6D05A618-1CDC-46E9-9DB6-1DD2553A80EA}">
      <dgm:prSet/>
      <dgm:spPr/>
      <dgm:t>
        <a:bodyPr/>
        <a:lstStyle/>
        <a:p>
          <a:endParaRPr lang="es-PE"/>
        </a:p>
      </dgm:t>
    </dgm:pt>
    <dgm:pt modelId="{4B9B16BB-A12A-45A6-A883-68BA6AA22915}" type="sibTrans" cxnId="{6D05A618-1CDC-46E9-9DB6-1DD2553A80EA}">
      <dgm:prSet/>
      <dgm:spPr/>
      <dgm:t>
        <a:bodyPr/>
        <a:lstStyle/>
        <a:p>
          <a:endParaRPr lang="es-PE"/>
        </a:p>
      </dgm:t>
    </dgm:pt>
    <dgm:pt modelId="{BE884C31-08C5-46C0-95BB-12F3360EECAF}">
      <dgm:prSet/>
      <dgm:spPr/>
      <dgm:t>
        <a:bodyPr/>
        <a:lstStyle/>
        <a:p>
          <a:pPr rtl="0"/>
          <a:r>
            <a:rPr lang="es-ES_tradnl" b="1" dirty="0" smtClean="0"/>
            <a:t>MULTIFORME</a:t>
          </a:r>
          <a:endParaRPr lang="es-PE" dirty="0"/>
        </a:p>
      </dgm:t>
    </dgm:pt>
    <dgm:pt modelId="{42B11EE3-E9C1-49CD-A184-3216D39E8087}" type="parTrans" cxnId="{EE72EFDD-7411-4225-986C-4B2FD08C6A83}">
      <dgm:prSet/>
      <dgm:spPr/>
      <dgm:t>
        <a:bodyPr/>
        <a:lstStyle/>
        <a:p>
          <a:endParaRPr lang="es-PE"/>
        </a:p>
      </dgm:t>
    </dgm:pt>
    <dgm:pt modelId="{45E7A48F-57B8-4EEB-B296-F226CB99727A}" type="sibTrans" cxnId="{EE72EFDD-7411-4225-986C-4B2FD08C6A83}">
      <dgm:prSet/>
      <dgm:spPr/>
      <dgm:t>
        <a:bodyPr/>
        <a:lstStyle/>
        <a:p>
          <a:endParaRPr lang="es-PE"/>
        </a:p>
      </dgm:t>
    </dgm:pt>
    <dgm:pt modelId="{E6D86119-2312-43D8-BB2E-388F725A4BE7}">
      <dgm:prSet/>
      <dgm:spPr/>
      <dgm:t>
        <a:bodyPr/>
        <a:lstStyle/>
        <a:p>
          <a:pPr rtl="0"/>
          <a:r>
            <a:rPr lang="es-ES_tradnl" b="1" dirty="0" smtClean="0"/>
            <a:t>HETERÓCLITO</a:t>
          </a:r>
          <a:endParaRPr lang="es-PE" dirty="0"/>
        </a:p>
      </dgm:t>
    </dgm:pt>
    <dgm:pt modelId="{5D0B0638-E4BD-42C0-8B04-230073A2465D}" type="parTrans" cxnId="{4C566F06-7008-4528-AB02-647FE20DB137}">
      <dgm:prSet/>
      <dgm:spPr/>
      <dgm:t>
        <a:bodyPr/>
        <a:lstStyle/>
        <a:p>
          <a:endParaRPr lang="es-PE"/>
        </a:p>
      </dgm:t>
    </dgm:pt>
    <dgm:pt modelId="{BDA3CC7E-F781-45D6-964B-B7177EB1176B}" type="sibTrans" cxnId="{4C566F06-7008-4528-AB02-647FE20DB137}">
      <dgm:prSet/>
      <dgm:spPr/>
      <dgm:t>
        <a:bodyPr/>
        <a:lstStyle/>
        <a:p>
          <a:endParaRPr lang="es-PE"/>
        </a:p>
      </dgm:t>
    </dgm:pt>
    <dgm:pt modelId="{C6EAC2FA-2B41-4762-B1AD-5ACBC27A02B7}">
      <dgm:prSet/>
      <dgm:spPr/>
      <dgm:t>
        <a:bodyPr/>
        <a:lstStyle/>
        <a:p>
          <a:pPr rtl="0"/>
          <a:r>
            <a:rPr lang="es-ES_tradnl" b="1" dirty="0" smtClean="0"/>
            <a:t>FÍSICO</a:t>
          </a:r>
          <a:endParaRPr lang="es-PE" dirty="0"/>
        </a:p>
      </dgm:t>
    </dgm:pt>
    <dgm:pt modelId="{80FD597C-4FAB-4C8E-AB42-D5987A7A4BEB}" type="parTrans" cxnId="{95FD47D7-A0EE-4890-9DD1-81BF30ABEF1D}">
      <dgm:prSet/>
      <dgm:spPr/>
      <dgm:t>
        <a:bodyPr/>
        <a:lstStyle/>
        <a:p>
          <a:endParaRPr lang="es-PE"/>
        </a:p>
      </dgm:t>
    </dgm:pt>
    <dgm:pt modelId="{7BB33912-E8B8-454A-ABD5-7C6BBAEBFCD1}" type="sibTrans" cxnId="{95FD47D7-A0EE-4890-9DD1-81BF30ABEF1D}">
      <dgm:prSet/>
      <dgm:spPr/>
      <dgm:t>
        <a:bodyPr/>
        <a:lstStyle/>
        <a:p>
          <a:endParaRPr lang="es-PE"/>
        </a:p>
      </dgm:t>
    </dgm:pt>
    <dgm:pt modelId="{C5D12B8C-D088-4D6A-BD00-66951982E2BA}">
      <dgm:prSet/>
      <dgm:spPr/>
      <dgm:t>
        <a:bodyPr/>
        <a:lstStyle/>
        <a:p>
          <a:pPr rtl="0"/>
          <a:r>
            <a:rPr lang="es-ES_tradnl" b="1" dirty="0" smtClean="0"/>
            <a:t>FISIOLÓGICO</a:t>
          </a:r>
          <a:endParaRPr lang="es-PE" dirty="0"/>
        </a:p>
      </dgm:t>
    </dgm:pt>
    <dgm:pt modelId="{5CFD4BB0-0F0F-44DC-885C-BC17DF80D1D3}" type="parTrans" cxnId="{0AC55315-3938-434D-9F36-DA9B4608CF7C}">
      <dgm:prSet/>
      <dgm:spPr/>
      <dgm:t>
        <a:bodyPr/>
        <a:lstStyle/>
        <a:p>
          <a:endParaRPr lang="es-PE"/>
        </a:p>
      </dgm:t>
    </dgm:pt>
    <dgm:pt modelId="{99652744-0A6B-4A4C-8B1A-61CBFB4A5C7E}" type="sibTrans" cxnId="{0AC55315-3938-434D-9F36-DA9B4608CF7C}">
      <dgm:prSet/>
      <dgm:spPr/>
      <dgm:t>
        <a:bodyPr/>
        <a:lstStyle/>
        <a:p>
          <a:endParaRPr lang="es-PE"/>
        </a:p>
      </dgm:t>
    </dgm:pt>
    <dgm:pt modelId="{28E4047D-7CBA-41C3-9DB1-6959526D420B}">
      <dgm:prSet/>
      <dgm:spPr/>
      <dgm:t>
        <a:bodyPr/>
        <a:lstStyle/>
        <a:p>
          <a:pPr rtl="0"/>
          <a:r>
            <a:rPr lang="es-ES_tradnl" b="1" dirty="0" smtClean="0"/>
            <a:t>PSÍQUICO</a:t>
          </a:r>
          <a:endParaRPr lang="es-PE" dirty="0"/>
        </a:p>
      </dgm:t>
    </dgm:pt>
    <dgm:pt modelId="{47DBE27D-30BD-485C-94A9-30185078DD83}" type="parTrans" cxnId="{D04F0108-267F-4102-BE8D-456749A608DA}">
      <dgm:prSet/>
      <dgm:spPr/>
      <dgm:t>
        <a:bodyPr/>
        <a:lstStyle/>
        <a:p>
          <a:endParaRPr lang="es-PE"/>
        </a:p>
      </dgm:t>
    </dgm:pt>
    <dgm:pt modelId="{FE800D98-B1C2-4902-9F4B-C115EFF23BDB}" type="sibTrans" cxnId="{D04F0108-267F-4102-BE8D-456749A608DA}">
      <dgm:prSet/>
      <dgm:spPr/>
      <dgm:t>
        <a:bodyPr/>
        <a:lstStyle/>
        <a:p>
          <a:endParaRPr lang="es-PE"/>
        </a:p>
      </dgm:t>
    </dgm:pt>
    <dgm:pt modelId="{A298C99C-7EAB-4445-AABE-54AE9B76AD17}">
      <dgm:prSet/>
      <dgm:spPr/>
      <dgm:t>
        <a:bodyPr/>
        <a:lstStyle/>
        <a:p>
          <a:pPr rtl="0"/>
          <a:r>
            <a:rPr lang="es-ES_tradnl" b="1" dirty="0" smtClean="0"/>
            <a:t>SOCIAL-INDIVIDUAL</a:t>
          </a:r>
          <a:endParaRPr lang="es-PE" dirty="0"/>
        </a:p>
      </dgm:t>
    </dgm:pt>
    <dgm:pt modelId="{B12B37F2-D579-412E-A229-DBC61509792C}" type="parTrans" cxnId="{971F654B-77EF-4139-A5BF-FB7DEA6D4C4D}">
      <dgm:prSet/>
      <dgm:spPr/>
      <dgm:t>
        <a:bodyPr/>
        <a:lstStyle/>
        <a:p>
          <a:endParaRPr lang="es-PE"/>
        </a:p>
      </dgm:t>
    </dgm:pt>
    <dgm:pt modelId="{6DC6BAF4-BD19-405F-850F-F2F8E478529E}" type="sibTrans" cxnId="{971F654B-77EF-4139-A5BF-FB7DEA6D4C4D}">
      <dgm:prSet/>
      <dgm:spPr/>
      <dgm:t>
        <a:bodyPr/>
        <a:lstStyle/>
        <a:p>
          <a:endParaRPr lang="es-PE"/>
        </a:p>
      </dgm:t>
    </dgm:pt>
    <dgm:pt modelId="{F3376CF6-9B57-431C-9B83-0E2F1AA7B8D1}">
      <dgm:prSet/>
      <dgm:spPr/>
      <dgm:t>
        <a:bodyPr/>
        <a:lstStyle/>
        <a:p>
          <a:pPr rtl="0"/>
          <a:r>
            <a:rPr lang="es-ES_tradnl" b="1" dirty="0" smtClean="0"/>
            <a:t>SISTEMÁTICO</a:t>
          </a:r>
          <a:endParaRPr lang="es-PE" dirty="0"/>
        </a:p>
      </dgm:t>
    </dgm:pt>
    <dgm:pt modelId="{628931B1-59F4-48FE-ACBE-0228C681BDDD}" type="parTrans" cxnId="{0EB3BD0F-F7E7-47AA-B82F-941DF1ACA3F8}">
      <dgm:prSet/>
      <dgm:spPr/>
      <dgm:t>
        <a:bodyPr/>
        <a:lstStyle/>
        <a:p>
          <a:endParaRPr lang="es-PE"/>
        </a:p>
      </dgm:t>
    </dgm:pt>
    <dgm:pt modelId="{FDCA0792-9F91-4517-9C3B-FB074C5BE94D}" type="sibTrans" cxnId="{0EB3BD0F-F7E7-47AA-B82F-941DF1ACA3F8}">
      <dgm:prSet/>
      <dgm:spPr/>
      <dgm:t>
        <a:bodyPr/>
        <a:lstStyle/>
        <a:p>
          <a:endParaRPr lang="es-PE"/>
        </a:p>
      </dgm:t>
    </dgm:pt>
    <dgm:pt modelId="{EB296A14-5A92-4C02-BE1D-37815AC8F7E1}">
      <dgm:prSet custT="1"/>
      <dgm:spPr/>
      <dgm:t>
        <a:bodyPr/>
        <a:lstStyle/>
        <a:p>
          <a:pPr rtl="0"/>
          <a:r>
            <a:rPr lang="es-ES_tradnl" sz="1200" b="1" dirty="0" smtClean="0"/>
            <a:t>CREATIVO</a:t>
          </a:r>
          <a:endParaRPr lang="es-PE" sz="1200" dirty="0"/>
        </a:p>
      </dgm:t>
    </dgm:pt>
    <dgm:pt modelId="{4AE4C7C7-4C6C-4CF6-BA8C-E1AA0DDF0367}" type="parTrans" cxnId="{44ACD79E-99FA-4EBB-BA93-D1CCFC837F42}">
      <dgm:prSet/>
      <dgm:spPr/>
      <dgm:t>
        <a:bodyPr/>
        <a:lstStyle/>
        <a:p>
          <a:endParaRPr lang="es-PE"/>
        </a:p>
      </dgm:t>
    </dgm:pt>
    <dgm:pt modelId="{37EC0D38-4F73-4672-A8C1-171F0CB57ED4}" type="sibTrans" cxnId="{44ACD79E-99FA-4EBB-BA93-D1CCFC837F42}">
      <dgm:prSet/>
      <dgm:spPr/>
      <dgm:t>
        <a:bodyPr/>
        <a:lstStyle/>
        <a:p>
          <a:endParaRPr lang="es-PE"/>
        </a:p>
      </dgm:t>
    </dgm:pt>
    <dgm:pt modelId="{C7632495-76DC-4FB2-859A-4F2F8B89B76E}" type="pres">
      <dgm:prSet presAssocID="{444F53E2-7DCD-45D7-AAFE-B55B8CEF3641}" presName="cycle" presStyleCnt="0">
        <dgm:presLayoutVars>
          <dgm:dir/>
          <dgm:resizeHandles val="exact"/>
        </dgm:presLayoutVars>
      </dgm:prSet>
      <dgm:spPr/>
      <dgm:t>
        <a:bodyPr/>
        <a:lstStyle/>
        <a:p>
          <a:endParaRPr lang="es-PE"/>
        </a:p>
      </dgm:t>
    </dgm:pt>
    <dgm:pt modelId="{57B90A87-EAF3-4278-BFD5-D918C2823F27}" type="pres">
      <dgm:prSet presAssocID="{0882EC55-0908-4447-8EE7-DBF197D56A50}" presName="node" presStyleLbl="node1" presStyleIdx="0" presStyleCnt="9" custScaleX="130829" custScaleY="115807" custRadScaleRad="100101" custRadScaleInc="-5158">
        <dgm:presLayoutVars>
          <dgm:bulletEnabled val="1"/>
        </dgm:presLayoutVars>
      </dgm:prSet>
      <dgm:spPr/>
      <dgm:t>
        <a:bodyPr/>
        <a:lstStyle/>
        <a:p>
          <a:endParaRPr lang="es-PE"/>
        </a:p>
      </dgm:t>
    </dgm:pt>
    <dgm:pt modelId="{AC1C9AEA-7164-4471-8103-3EF3F0A1A4F9}" type="pres">
      <dgm:prSet presAssocID="{4B9B16BB-A12A-45A6-A883-68BA6AA22915}" presName="sibTrans" presStyleLbl="sibTrans2D1" presStyleIdx="0" presStyleCnt="9" custScaleX="389445" custLinFactNeighborX="-6942" custLinFactNeighborY="-39746"/>
      <dgm:spPr/>
      <dgm:t>
        <a:bodyPr/>
        <a:lstStyle/>
        <a:p>
          <a:endParaRPr lang="es-PE"/>
        </a:p>
      </dgm:t>
    </dgm:pt>
    <dgm:pt modelId="{239B1ED2-BF82-48A7-BC4E-D5E6720A4970}" type="pres">
      <dgm:prSet presAssocID="{4B9B16BB-A12A-45A6-A883-68BA6AA22915}" presName="connectorText" presStyleLbl="sibTrans2D1" presStyleIdx="0" presStyleCnt="9"/>
      <dgm:spPr/>
      <dgm:t>
        <a:bodyPr/>
        <a:lstStyle/>
        <a:p>
          <a:endParaRPr lang="es-PE"/>
        </a:p>
      </dgm:t>
    </dgm:pt>
    <dgm:pt modelId="{C6326F03-8CD2-4D11-87E9-3C5010DF8B5B}" type="pres">
      <dgm:prSet presAssocID="{BE884C31-08C5-46C0-95BB-12F3360EECAF}" presName="node" presStyleLbl="node1" presStyleIdx="1" presStyleCnt="9" custScaleX="127773" custScaleY="118398">
        <dgm:presLayoutVars>
          <dgm:bulletEnabled val="1"/>
        </dgm:presLayoutVars>
      </dgm:prSet>
      <dgm:spPr/>
      <dgm:t>
        <a:bodyPr/>
        <a:lstStyle/>
        <a:p>
          <a:endParaRPr lang="es-PE"/>
        </a:p>
      </dgm:t>
    </dgm:pt>
    <dgm:pt modelId="{A6B68FBC-7588-4DC7-BD0D-4371227935B3}" type="pres">
      <dgm:prSet presAssocID="{45E7A48F-57B8-4EEB-B296-F226CB99727A}" presName="sibTrans" presStyleLbl="sibTrans2D1" presStyleIdx="1" presStyleCnt="9" custScaleX="309630" custLinFactNeighborX="14491" custLinFactNeighborY="-32205"/>
      <dgm:spPr/>
      <dgm:t>
        <a:bodyPr/>
        <a:lstStyle/>
        <a:p>
          <a:endParaRPr lang="es-PE"/>
        </a:p>
      </dgm:t>
    </dgm:pt>
    <dgm:pt modelId="{EB0AE2EA-10F7-4112-8CA1-810228F6C368}" type="pres">
      <dgm:prSet presAssocID="{45E7A48F-57B8-4EEB-B296-F226CB99727A}" presName="connectorText" presStyleLbl="sibTrans2D1" presStyleIdx="1" presStyleCnt="9"/>
      <dgm:spPr/>
      <dgm:t>
        <a:bodyPr/>
        <a:lstStyle/>
        <a:p>
          <a:endParaRPr lang="es-PE"/>
        </a:p>
      </dgm:t>
    </dgm:pt>
    <dgm:pt modelId="{DE8E1E7B-D063-4456-9575-303B538BA624}" type="pres">
      <dgm:prSet presAssocID="{E6D86119-2312-43D8-BB2E-388F725A4BE7}" presName="node" presStyleLbl="node1" presStyleIdx="2" presStyleCnt="9" custScaleX="123005" custScaleY="115056">
        <dgm:presLayoutVars>
          <dgm:bulletEnabled val="1"/>
        </dgm:presLayoutVars>
      </dgm:prSet>
      <dgm:spPr/>
      <dgm:t>
        <a:bodyPr/>
        <a:lstStyle/>
        <a:p>
          <a:endParaRPr lang="es-PE"/>
        </a:p>
      </dgm:t>
    </dgm:pt>
    <dgm:pt modelId="{75323A21-939F-4CE2-ABD3-072D074453B1}" type="pres">
      <dgm:prSet presAssocID="{BDA3CC7E-F781-45D6-964B-B7177EB1176B}" presName="sibTrans" presStyleLbl="sibTrans2D1" presStyleIdx="2" presStyleCnt="9" custScaleX="291967" custLinFactNeighborX="45470" custLinFactNeighborY="-32368"/>
      <dgm:spPr/>
      <dgm:t>
        <a:bodyPr/>
        <a:lstStyle/>
        <a:p>
          <a:endParaRPr lang="es-PE"/>
        </a:p>
      </dgm:t>
    </dgm:pt>
    <dgm:pt modelId="{D2187A08-9BC5-42DE-A146-AF27CF95A6AE}" type="pres">
      <dgm:prSet presAssocID="{BDA3CC7E-F781-45D6-964B-B7177EB1176B}" presName="connectorText" presStyleLbl="sibTrans2D1" presStyleIdx="2" presStyleCnt="9"/>
      <dgm:spPr/>
      <dgm:t>
        <a:bodyPr/>
        <a:lstStyle/>
        <a:p>
          <a:endParaRPr lang="es-PE"/>
        </a:p>
      </dgm:t>
    </dgm:pt>
    <dgm:pt modelId="{2383D533-DF78-4121-976F-375C0D0344F4}" type="pres">
      <dgm:prSet presAssocID="{C6EAC2FA-2B41-4762-B1AD-5ACBC27A02B7}" presName="node" presStyleLbl="node1" presStyleIdx="3" presStyleCnt="9" custScaleX="124945" custScaleY="112481">
        <dgm:presLayoutVars>
          <dgm:bulletEnabled val="1"/>
        </dgm:presLayoutVars>
      </dgm:prSet>
      <dgm:spPr/>
      <dgm:t>
        <a:bodyPr/>
        <a:lstStyle/>
        <a:p>
          <a:endParaRPr lang="es-PE"/>
        </a:p>
      </dgm:t>
    </dgm:pt>
    <dgm:pt modelId="{E1B06D37-D335-4428-B371-C29A71FEC42C}" type="pres">
      <dgm:prSet presAssocID="{7BB33912-E8B8-454A-ABD5-7C6BBAEBFCD1}" presName="sibTrans" presStyleLbl="sibTrans2D1" presStyleIdx="3" presStyleCnt="9" custScaleX="327301" custLinFactNeighborX="52528" custLinFactNeighborY="-25652"/>
      <dgm:spPr/>
      <dgm:t>
        <a:bodyPr/>
        <a:lstStyle/>
        <a:p>
          <a:endParaRPr lang="es-PE"/>
        </a:p>
      </dgm:t>
    </dgm:pt>
    <dgm:pt modelId="{110D11C4-2B53-4E12-B292-BB26F3A2C938}" type="pres">
      <dgm:prSet presAssocID="{7BB33912-E8B8-454A-ABD5-7C6BBAEBFCD1}" presName="connectorText" presStyleLbl="sibTrans2D1" presStyleIdx="3" presStyleCnt="9"/>
      <dgm:spPr/>
      <dgm:t>
        <a:bodyPr/>
        <a:lstStyle/>
        <a:p>
          <a:endParaRPr lang="es-PE"/>
        </a:p>
      </dgm:t>
    </dgm:pt>
    <dgm:pt modelId="{615CF073-9FF9-45F6-A812-5C490C86FFA2}" type="pres">
      <dgm:prSet presAssocID="{C5D12B8C-D088-4D6A-BD00-66951982E2BA}" presName="node" presStyleLbl="node1" presStyleIdx="4" presStyleCnt="9" custScaleX="123936" custScaleY="111902">
        <dgm:presLayoutVars>
          <dgm:bulletEnabled val="1"/>
        </dgm:presLayoutVars>
      </dgm:prSet>
      <dgm:spPr/>
      <dgm:t>
        <a:bodyPr/>
        <a:lstStyle/>
        <a:p>
          <a:endParaRPr lang="es-PE"/>
        </a:p>
      </dgm:t>
    </dgm:pt>
    <dgm:pt modelId="{AFB8BAC9-8574-47A0-954B-192BF259D144}" type="pres">
      <dgm:prSet presAssocID="{99652744-0A6B-4A4C-8B1A-61CBFB4A5C7E}" presName="sibTrans" presStyleLbl="sibTrans2D1" presStyleIdx="4" presStyleCnt="9" custScaleX="297312" custLinFactNeighborX="67804" custLinFactNeighborY="7700"/>
      <dgm:spPr/>
      <dgm:t>
        <a:bodyPr/>
        <a:lstStyle/>
        <a:p>
          <a:endParaRPr lang="es-PE"/>
        </a:p>
      </dgm:t>
    </dgm:pt>
    <dgm:pt modelId="{840811A9-8DED-4A37-8B60-DC227A90D113}" type="pres">
      <dgm:prSet presAssocID="{99652744-0A6B-4A4C-8B1A-61CBFB4A5C7E}" presName="connectorText" presStyleLbl="sibTrans2D1" presStyleIdx="4" presStyleCnt="9"/>
      <dgm:spPr/>
      <dgm:t>
        <a:bodyPr/>
        <a:lstStyle/>
        <a:p>
          <a:endParaRPr lang="es-PE"/>
        </a:p>
      </dgm:t>
    </dgm:pt>
    <dgm:pt modelId="{E82EA502-0C7D-440D-B065-8EB3C8AB1DCD}" type="pres">
      <dgm:prSet presAssocID="{28E4047D-7CBA-41C3-9DB1-6959526D420B}" presName="node" presStyleLbl="node1" presStyleIdx="5" presStyleCnt="9" custScaleX="116100" custScaleY="120565">
        <dgm:presLayoutVars>
          <dgm:bulletEnabled val="1"/>
        </dgm:presLayoutVars>
      </dgm:prSet>
      <dgm:spPr/>
      <dgm:t>
        <a:bodyPr/>
        <a:lstStyle/>
        <a:p>
          <a:endParaRPr lang="es-PE"/>
        </a:p>
      </dgm:t>
    </dgm:pt>
    <dgm:pt modelId="{07A515E5-42DB-45E2-BA02-700FE5FA2259}" type="pres">
      <dgm:prSet presAssocID="{FE800D98-B1C2-4902-9F4B-C115EFF23BDB}" presName="sibTrans" presStyleLbl="sibTrans2D1" presStyleIdx="5" presStyleCnt="9" custScaleX="276148" custLinFactNeighborX="13736" custLinFactNeighborY="36237"/>
      <dgm:spPr/>
      <dgm:t>
        <a:bodyPr/>
        <a:lstStyle/>
        <a:p>
          <a:endParaRPr lang="es-PE"/>
        </a:p>
      </dgm:t>
    </dgm:pt>
    <dgm:pt modelId="{033D4A7B-C74B-499E-B56D-60A64DE4C16C}" type="pres">
      <dgm:prSet presAssocID="{FE800D98-B1C2-4902-9F4B-C115EFF23BDB}" presName="connectorText" presStyleLbl="sibTrans2D1" presStyleIdx="5" presStyleCnt="9"/>
      <dgm:spPr/>
      <dgm:t>
        <a:bodyPr/>
        <a:lstStyle/>
        <a:p>
          <a:endParaRPr lang="es-PE"/>
        </a:p>
      </dgm:t>
    </dgm:pt>
    <dgm:pt modelId="{2EC174B0-165E-4EE0-A0D7-21F046EB188A}" type="pres">
      <dgm:prSet presAssocID="{A298C99C-7EAB-4445-AABE-54AE9B76AD17}" presName="node" presStyleLbl="node1" presStyleIdx="6" presStyleCnt="9" custScaleX="113794" custScaleY="113304">
        <dgm:presLayoutVars>
          <dgm:bulletEnabled val="1"/>
        </dgm:presLayoutVars>
      </dgm:prSet>
      <dgm:spPr/>
      <dgm:t>
        <a:bodyPr/>
        <a:lstStyle/>
        <a:p>
          <a:endParaRPr lang="es-PE"/>
        </a:p>
      </dgm:t>
    </dgm:pt>
    <dgm:pt modelId="{614F8541-508A-4286-831F-DB6E01CCE3E4}" type="pres">
      <dgm:prSet presAssocID="{6DC6BAF4-BD19-405F-850F-F2F8E478529E}" presName="sibTrans" presStyleLbl="sibTrans2D1" presStyleIdx="6" presStyleCnt="9" custScaleX="263027" custLinFactNeighborX="-9861" custLinFactNeighborY="29739"/>
      <dgm:spPr/>
      <dgm:t>
        <a:bodyPr/>
        <a:lstStyle/>
        <a:p>
          <a:endParaRPr lang="es-PE"/>
        </a:p>
      </dgm:t>
    </dgm:pt>
    <dgm:pt modelId="{BB8F8A20-3D21-4222-903B-FF6879164FC6}" type="pres">
      <dgm:prSet presAssocID="{6DC6BAF4-BD19-405F-850F-F2F8E478529E}" presName="connectorText" presStyleLbl="sibTrans2D1" presStyleIdx="6" presStyleCnt="9"/>
      <dgm:spPr/>
      <dgm:t>
        <a:bodyPr/>
        <a:lstStyle/>
        <a:p>
          <a:endParaRPr lang="es-PE"/>
        </a:p>
      </dgm:t>
    </dgm:pt>
    <dgm:pt modelId="{DF72B4BB-668D-4133-A31A-5BDE5573725A}" type="pres">
      <dgm:prSet presAssocID="{F3376CF6-9B57-431C-9B83-0E2F1AA7B8D1}" presName="node" presStyleLbl="node1" presStyleIdx="7" presStyleCnt="9" custScaleX="122066" custScaleY="110028">
        <dgm:presLayoutVars>
          <dgm:bulletEnabled val="1"/>
        </dgm:presLayoutVars>
      </dgm:prSet>
      <dgm:spPr/>
      <dgm:t>
        <a:bodyPr/>
        <a:lstStyle/>
        <a:p>
          <a:endParaRPr lang="es-PE"/>
        </a:p>
      </dgm:t>
    </dgm:pt>
    <dgm:pt modelId="{29B13055-DB46-4693-BB0D-1ADAD8D52750}" type="pres">
      <dgm:prSet presAssocID="{FDCA0792-9F91-4517-9C3B-FB074C5BE94D}" presName="sibTrans" presStyleLbl="sibTrans2D1" presStyleIdx="7" presStyleCnt="9" custScaleX="340165" custLinFactX="-42282" custLinFactNeighborX="-100000" custLinFactNeighborY="1044"/>
      <dgm:spPr/>
      <dgm:t>
        <a:bodyPr/>
        <a:lstStyle/>
        <a:p>
          <a:endParaRPr lang="es-PE"/>
        </a:p>
      </dgm:t>
    </dgm:pt>
    <dgm:pt modelId="{C456943E-44FA-4B80-9076-7AB78F8066D2}" type="pres">
      <dgm:prSet presAssocID="{FDCA0792-9F91-4517-9C3B-FB074C5BE94D}" presName="connectorText" presStyleLbl="sibTrans2D1" presStyleIdx="7" presStyleCnt="9"/>
      <dgm:spPr/>
      <dgm:t>
        <a:bodyPr/>
        <a:lstStyle/>
        <a:p>
          <a:endParaRPr lang="es-PE"/>
        </a:p>
      </dgm:t>
    </dgm:pt>
    <dgm:pt modelId="{7C3B79CD-F4D2-400B-A9E6-BA3AE8AE3344}" type="pres">
      <dgm:prSet presAssocID="{EB296A14-5A92-4C02-BE1D-37815AC8F7E1}" presName="node" presStyleLbl="node1" presStyleIdx="8" presStyleCnt="9" custScaleX="121728" custScaleY="106031">
        <dgm:presLayoutVars>
          <dgm:bulletEnabled val="1"/>
        </dgm:presLayoutVars>
      </dgm:prSet>
      <dgm:spPr/>
      <dgm:t>
        <a:bodyPr/>
        <a:lstStyle/>
        <a:p>
          <a:endParaRPr lang="es-PE"/>
        </a:p>
      </dgm:t>
    </dgm:pt>
    <dgm:pt modelId="{DE3825A0-EEAC-423B-9F13-EFF6A77F4CCC}" type="pres">
      <dgm:prSet presAssocID="{37EC0D38-4F73-4672-A8C1-171F0CB57ED4}" presName="sibTrans" presStyleLbl="sibTrans2D1" presStyleIdx="8" presStyleCnt="9" custScaleX="603367"/>
      <dgm:spPr/>
      <dgm:t>
        <a:bodyPr/>
        <a:lstStyle/>
        <a:p>
          <a:endParaRPr lang="es-PE"/>
        </a:p>
      </dgm:t>
    </dgm:pt>
    <dgm:pt modelId="{5E41F523-13B5-4A94-8A38-477C22576519}" type="pres">
      <dgm:prSet presAssocID="{37EC0D38-4F73-4672-A8C1-171F0CB57ED4}" presName="connectorText" presStyleLbl="sibTrans2D1" presStyleIdx="8" presStyleCnt="9"/>
      <dgm:spPr/>
      <dgm:t>
        <a:bodyPr/>
        <a:lstStyle/>
        <a:p>
          <a:endParaRPr lang="es-PE"/>
        </a:p>
      </dgm:t>
    </dgm:pt>
  </dgm:ptLst>
  <dgm:cxnLst>
    <dgm:cxn modelId="{44ACD79E-99FA-4EBB-BA93-D1CCFC837F42}" srcId="{444F53E2-7DCD-45D7-AAFE-B55B8CEF3641}" destId="{EB296A14-5A92-4C02-BE1D-37815AC8F7E1}" srcOrd="8" destOrd="0" parTransId="{4AE4C7C7-4C6C-4CF6-BA8C-E1AA0DDF0367}" sibTransId="{37EC0D38-4F73-4672-A8C1-171F0CB57ED4}"/>
    <dgm:cxn modelId="{0AC55315-3938-434D-9F36-DA9B4608CF7C}" srcId="{444F53E2-7DCD-45D7-AAFE-B55B8CEF3641}" destId="{C5D12B8C-D088-4D6A-BD00-66951982E2BA}" srcOrd="4" destOrd="0" parTransId="{5CFD4BB0-0F0F-44DC-885C-BC17DF80D1D3}" sibTransId="{99652744-0A6B-4A4C-8B1A-61CBFB4A5C7E}"/>
    <dgm:cxn modelId="{BE985D8A-664C-401D-B82F-1C206C2B71AE}" type="presOf" srcId="{99652744-0A6B-4A4C-8B1A-61CBFB4A5C7E}" destId="{840811A9-8DED-4A37-8B60-DC227A90D113}" srcOrd="1" destOrd="0" presId="urn:microsoft.com/office/officeart/2005/8/layout/cycle2"/>
    <dgm:cxn modelId="{6A221DE7-03D9-4009-91ED-D09CB6753B0B}" type="presOf" srcId="{6DC6BAF4-BD19-405F-850F-F2F8E478529E}" destId="{614F8541-508A-4286-831F-DB6E01CCE3E4}" srcOrd="0" destOrd="0" presId="urn:microsoft.com/office/officeart/2005/8/layout/cycle2"/>
    <dgm:cxn modelId="{6161D092-6D92-46A1-B11C-6BFA2DF662C9}" type="presOf" srcId="{444F53E2-7DCD-45D7-AAFE-B55B8CEF3641}" destId="{C7632495-76DC-4FB2-859A-4F2F8B89B76E}" srcOrd="0" destOrd="0" presId="urn:microsoft.com/office/officeart/2005/8/layout/cycle2"/>
    <dgm:cxn modelId="{B59FD226-1C2E-443B-A313-14626518603F}" type="presOf" srcId="{BDA3CC7E-F781-45D6-964B-B7177EB1176B}" destId="{D2187A08-9BC5-42DE-A146-AF27CF95A6AE}" srcOrd="1" destOrd="0" presId="urn:microsoft.com/office/officeart/2005/8/layout/cycle2"/>
    <dgm:cxn modelId="{0EB3BD0F-F7E7-47AA-B82F-941DF1ACA3F8}" srcId="{444F53E2-7DCD-45D7-AAFE-B55B8CEF3641}" destId="{F3376CF6-9B57-431C-9B83-0E2F1AA7B8D1}" srcOrd="7" destOrd="0" parTransId="{628931B1-59F4-48FE-ACBE-0228C681BDDD}" sibTransId="{FDCA0792-9F91-4517-9C3B-FB074C5BE94D}"/>
    <dgm:cxn modelId="{6D05A618-1CDC-46E9-9DB6-1DD2553A80EA}" srcId="{444F53E2-7DCD-45D7-AAFE-B55B8CEF3641}" destId="{0882EC55-0908-4447-8EE7-DBF197D56A50}" srcOrd="0" destOrd="0" parTransId="{B09A8DC1-AE9F-4254-8650-C99E112E74F5}" sibTransId="{4B9B16BB-A12A-45A6-A883-68BA6AA22915}"/>
    <dgm:cxn modelId="{971F654B-77EF-4139-A5BF-FB7DEA6D4C4D}" srcId="{444F53E2-7DCD-45D7-AAFE-B55B8CEF3641}" destId="{A298C99C-7EAB-4445-AABE-54AE9B76AD17}" srcOrd="6" destOrd="0" parTransId="{B12B37F2-D579-412E-A229-DBC61509792C}" sibTransId="{6DC6BAF4-BD19-405F-850F-F2F8E478529E}"/>
    <dgm:cxn modelId="{126F1EE4-B220-418C-863C-40E78A994966}" type="presOf" srcId="{4B9B16BB-A12A-45A6-A883-68BA6AA22915}" destId="{239B1ED2-BF82-48A7-BC4E-D5E6720A4970}" srcOrd="1" destOrd="0" presId="urn:microsoft.com/office/officeart/2005/8/layout/cycle2"/>
    <dgm:cxn modelId="{2C19992F-4570-434C-9D12-EBF15D73B6DA}" type="presOf" srcId="{A298C99C-7EAB-4445-AABE-54AE9B76AD17}" destId="{2EC174B0-165E-4EE0-A0D7-21F046EB188A}" srcOrd="0" destOrd="0" presId="urn:microsoft.com/office/officeart/2005/8/layout/cycle2"/>
    <dgm:cxn modelId="{C6AE751D-CD92-47EE-B82D-F3BD75D431CA}" type="presOf" srcId="{C6EAC2FA-2B41-4762-B1AD-5ACBC27A02B7}" destId="{2383D533-DF78-4121-976F-375C0D0344F4}" srcOrd="0" destOrd="0" presId="urn:microsoft.com/office/officeart/2005/8/layout/cycle2"/>
    <dgm:cxn modelId="{702C0F56-2F8C-4236-9C62-6C4E7FAAF7C3}" type="presOf" srcId="{99652744-0A6B-4A4C-8B1A-61CBFB4A5C7E}" destId="{AFB8BAC9-8574-47A0-954B-192BF259D144}" srcOrd="0" destOrd="0" presId="urn:microsoft.com/office/officeart/2005/8/layout/cycle2"/>
    <dgm:cxn modelId="{68F29007-F436-4549-BA58-D9829573E484}" type="presOf" srcId="{7BB33912-E8B8-454A-ABD5-7C6BBAEBFCD1}" destId="{110D11C4-2B53-4E12-B292-BB26F3A2C938}" srcOrd="1" destOrd="0" presId="urn:microsoft.com/office/officeart/2005/8/layout/cycle2"/>
    <dgm:cxn modelId="{96E02492-B165-4873-A25A-A3378C304E1E}" type="presOf" srcId="{BDA3CC7E-F781-45D6-964B-B7177EB1176B}" destId="{75323A21-939F-4CE2-ABD3-072D074453B1}" srcOrd="0" destOrd="0" presId="urn:microsoft.com/office/officeart/2005/8/layout/cycle2"/>
    <dgm:cxn modelId="{2E6494E6-45CA-444B-BF77-2A03D2806854}" type="presOf" srcId="{C5D12B8C-D088-4D6A-BD00-66951982E2BA}" destId="{615CF073-9FF9-45F6-A812-5C490C86FFA2}" srcOrd="0" destOrd="0" presId="urn:microsoft.com/office/officeart/2005/8/layout/cycle2"/>
    <dgm:cxn modelId="{BFC9820E-727D-43B7-AB9B-1D9A5D16777D}" type="presOf" srcId="{F3376CF6-9B57-431C-9B83-0E2F1AA7B8D1}" destId="{DF72B4BB-668D-4133-A31A-5BDE5573725A}" srcOrd="0" destOrd="0" presId="urn:microsoft.com/office/officeart/2005/8/layout/cycle2"/>
    <dgm:cxn modelId="{95FD47D7-A0EE-4890-9DD1-81BF30ABEF1D}" srcId="{444F53E2-7DCD-45D7-AAFE-B55B8CEF3641}" destId="{C6EAC2FA-2B41-4762-B1AD-5ACBC27A02B7}" srcOrd="3" destOrd="0" parTransId="{80FD597C-4FAB-4C8E-AB42-D5987A7A4BEB}" sibTransId="{7BB33912-E8B8-454A-ABD5-7C6BBAEBFCD1}"/>
    <dgm:cxn modelId="{9FEABB85-DB86-4860-91E7-D7D205E1A69A}" type="presOf" srcId="{6DC6BAF4-BD19-405F-850F-F2F8E478529E}" destId="{BB8F8A20-3D21-4222-903B-FF6879164FC6}" srcOrd="1" destOrd="0" presId="urn:microsoft.com/office/officeart/2005/8/layout/cycle2"/>
    <dgm:cxn modelId="{19683384-1700-4A90-9485-76750071FB9A}" type="presOf" srcId="{37EC0D38-4F73-4672-A8C1-171F0CB57ED4}" destId="{5E41F523-13B5-4A94-8A38-477C22576519}" srcOrd="1" destOrd="0" presId="urn:microsoft.com/office/officeart/2005/8/layout/cycle2"/>
    <dgm:cxn modelId="{D04F0108-267F-4102-BE8D-456749A608DA}" srcId="{444F53E2-7DCD-45D7-AAFE-B55B8CEF3641}" destId="{28E4047D-7CBA-41C3-9DB1-6959526D420B}" srcOrd="5" destOrd="0" parTransId="{47DBE27D-30BD-485C-94A9-30185078DD83}" sibTransId="{FE800D98-B1C2-4902-9F4B-C115EFF23BDB}"/>
    <dgm:cxn modelId="{02C098F5-A7EA-403C-A4D1-BCF51935EDA7}" type="presOf" srcId="{28E4047D-7CBA-41C3-9DB1-6959526D420B}" destId="{E82EA502-0C7D-440D-B065-8EB3C8AB1DCD}" srcOrd="0" destOrd="0" presId="urn:microsoft.com/office/officeart/2005/8/layout/cycle2"/>
    <dgm:cxn modelId="{DD01B516-0839-429A-8F29-F462ED6C8FA7}" type="presOf" srcId="{EB296A14-5A92-4C02-BE1D-37815AC8F7E1}" destId="{7C3B79CD-F4D2-400B-A9E6-BA3AE8AE3344}" srcOrd="0" destOrd="0" presId="urn:microsoft.com/office/officeart/2005/8/layout/cycle2"/>
    <dgm:cxn modelId="{7DAF6BA2-9285-4AC5-B464-8455D87F0B7E}" type="presOf" srcId="{FDCA0792-9F91-4517-9C3B-FB074C5BE94D}" destId="{29B13055-DB46-4693-BB0D-1ADAD8D52750}" srcOrd="0" destOrd="0" presId="urn:microsoft.com/office/officeart/2005/8/layout/cycle2"/>
    <dgm:cxn modelId="{3E2541B0-5F81-40A8-BE12-C97C7DB65C65}" type="presOf" srcId="{45E7A48F-57B8-4EEB-B296-F226CB99727A}" destId="{EB0AE2EA-10F7-4112-8CA1-810228F6C368}" srcOrd="1" destOrd="0" presId="urn:microsoft.com/office/officeart/2005/8/layout/cycle2"/>
    <dgm:cxn modelId="{31C78E4D-117B-49D4-8CA4-D122FF34F220}" type="presOf" srcId="{FE800D98-B1C2-4902-9F4B-C115EFF23BDB}" destId="{07A515E5-42DB-45E2-BA02-700FE5FA2259}" srcOrd="0" destOrd="0" presId="urn:microsoft.com/office/officeart/2005/8/layout/cycle2"/>
    <dgm:cxn modelId="{51E2C6C2-442F-49B3-A19C-4D4043236E13}" type="presOf" srcId="{37EC0D38-4F73-4672-A8C1-171F0CB57ED4}" destId="{DE3825A0-EEAC-423B-9F13-EFF6A77F4CCC}" srcOrd="0" destOrd="0" presId="urn:microsoft.com/office/officeart/2005/8/layout/cycle2"/>
    <dgm:cxn modelId="{E8A1F1A7-431F-4008-A443-5B195319983F}" type="presOf" srcId="{FE800D98-B1C2-4902-9F4B-C115EFF23BDB}" destId="{033D4A7B-C74B-499E-B56D-60A64DE4C16C}" srcOrd="1" destOrd="0" presId="urn:microsoft.com/office/officeart/2005/8/layout/cycle2"/>
    <dgm:cxn modelId="{C142B855-E5D7-4EDF-8045-54F1FBAA9C35}" type="presOf" srcId="{4B9B16BB-A12A-45A6-A883-68BA6AA22915}" destId="{AC1C9AEA-7164-4471-8103-3EF3F0A1A4F9}" srcOrd="0" destOrd="0" presId="urn:microsoft.com/office/officeart/2005/8/layout/cycle2"/>
    <dgm:cxn modelId="{ED8E5016-4175-43FD-AB58-6B57EFA3BDE5}" type="presOf" srcId="{BE884C31-08C5-46C0-95BB-12F3360EECAF}" destId="{C6326F03-8CD2-4D11-87E9-3C5010DF8B5B}" srcOrd="0" destOrd="0" presId="urn:microsoft.com/office/officeart/2005/8/layout/cycle2"/>
    <dgm:cxn modelId="{D01EC885-2A33-43F7-B24D-871FFAC3F794}" type="presOf" srcId="{FDCA0792-9F91-4517-9C3B-FB074C5BE94D}" destId="{C456943E-44FA-4B80-9076-7AB78F8066D2}" srcOrd="1" destOrd="0" presId="urn:microsoft.com/office/officeart/2005/8/layout/cycle2"/>
    <dgm:cxn modelId="{EE72EFDD-7411-4225-986C-4B2FD08C6A83}" srcId="{444F53E2-7DCD-45D7-AAFE-B55B8CEF3641}" destId="{BE884C31-08C5-46C0-95BB-12F3360EECAF}" srcOrd="1" destOrd="0" parTransId="{42B11EE3-E9C1-49CD-A184-3216D39E8087}" sibTransId="{45E7A48F-57B8-4EEB-B296-F226CB99727A}"/>
    <dgm:cxn modelId="{30DA1125-312E-4D55-BE50-1AF279D75DAC}" type="presOf" srcId="{E6D86119-2312-43D8-BB2E-388F725A4BE7}" destId="{DE8E1E7B-D063-4456-9575-303B538BA624}" srcOrd="0" destOrd="0" presId="urn:microsoft.com/office/officeart/2005/8/layout/cycle2"/>
    <dgm:cxn modelId="{4C566F06-7008-4528-AB02-647FE20DB137}" srcId="{444F53E2-7DCD-45D7-AAFE-B55B8CEF3641}" destId="{E6D86119-2312-43D8-BB2E-388F725A4BE7}" srcOrd="2" destOrd="0" parTransId="{5D0B0638-E4BD-42C0-8B04-230073A2465D}" sibTransId="{BDA3CC7E-F781-45D6-964B-B7177EB1176B}"/>
    <dgm:cxn modelId="{5C8E0D47-180D-43CF-9233-1E078B4AD797}" type="presOf" srcId="{7BB33912-E8B8-454A-ABD5-7C6BBAEBFCD1}" destId="{E1B06D37-D335-4428-B371-C29A71FEC42C}" srcOrd="0" destOrd="0" presId="urn:microsoft.com/office/officeart/2005/8/layout/cycle2"/>
    <dgm:cxn modelId="{F0AE17B7-F08C-4C28-85E1-F4B7256A32D2}" type="presOf" srcId="{45E7A48F-57B8-4EEB-B296-F226CB99727A}" destId="{A6B68FBC-7588-4DC7-BD0D-4371227935B3}" srcOrd="0" destOrd="0" presId="urn:microsoft.com/office/officeart/2005/8/layout/cycle2"/>
    <dgm:cxn modelId="{28500282-D405-4C3F-BEC8-3869F9020AAF}" type="presOf" srcId="{0882EC55-0908-4447-8EE7-DBF197D56A50}" destId="{57B90A87-EAF3-4278-BFD5-D918C2823F27}" srcOrd="0" destOrd="0" presId="urn:microsoft.com/office/officeart/2005/8/layout/cycle2"/>
    <dgm:cxn modelId="{0D8BA2B1-5004-48CB-ABA6-D117427769F8}" type="presParOf" srcId="{C7632495-76DC-4FB2-859A-4F2F8B89B76E}" destId="{57B90A87-EAF3-4278-BFD5-D918C2823F27}" srcOrd="0" destOrd="0" presId="urn:microsoft.com/office/officeart/2005/8/layout/cycle2"/>
    <dgm:cxn modelId="{91668C7C-1D0B-467E-A50D-79E6922D7E33}" type="presParOf" srcId="{C7632495-76DC-4FB2-859A-4F2F8B89B76E}" destId="{AC1C9AEA-7164-4471-8103-3EF3F0A1A4F9}" srcOrd="1" destOrd="0" presId="urn:microsoft.com/office/officeart/2005/8/layout/cycle2"/>
    <dgm:cxn modelId="{E5BBB98C-6188-4060-8A38-211339125D9E}" type="presParOf" srcId="{AC1C9AEA-7164-4471-8103-3EF3F0A1A4F9}" destId="{239B1ED2-BF82-48A7-BC4E-D5E6720A4970}" srcOrd="0" destOrd="0" presId="urn:microsoft.com/office/officeart/2005/8/layout/cycle2"/>
    <dgm:cxn modelId="{EF5006E5-7D48-428E-99C0-5BE2C622CED8}" type="presParOf" srcId="{C7632495-76DC-4FB2-859A-4F2F8B89B76E}" destId="{C6326F03-8CD2-4D11-87E9-3C5010DF8B5B}" srcOrd="2" destOrd="0" presId="urn:microsoft.com/office/officeart/2005/8/layout/cycle2"/>
    <dgm:cxn modelId="{278354D9-6638-4B3C-82A7-319B96D8D086}" type="presParOf" srcId="{C7632495-76DC-4FB2-859A-4F2F8B89B76E}" destId="{A6B68FBC-7588-4DC7-BD0D-4371227935B3}" srcOrd="3" destOrd="0" presId="urn:microsoft.com/office/officeart/2005/8/layout/cycle2"/>
    <dgm:cxn modelId="{67DFA7AD-3B5D-4885-88C4-867690BCD964}" type="presParOf" srcId="{A6B68FBC-7588-4DC7-BD0D-4371227935B3}" destId="{EB0AE2EA-10F7-4112-8CA1-810228F6C368}" srcOrd="0" destOrd="0" presId="urn:microsoft.com/office/officeart/2005/8/layout/cycle2"/>
    <dgm:cxn modelId="{73B28897-022C-41E1-9B7D-451AE0564589}" type="presParOf" srcId="{C7632495-76DC-4FB2-859A-4F2F8B89B76E}" destId="{DE8E1E7B-D063-4456-9575-303B538BA624}" srcOrd="4" destOrd="0" presId="urn:microsoft.com/office/officeart/2005/8/layout/cycle2"/>
    <dgm:cxn modelId="{FF915097-C252-4CEB-B336-A1C8E41A5E2D}" type="presParOf" srcId="{C7632495-76DC-4FB2-859A-4F2F8B89B76E}" destId="{75323A21-939F-4CE2-ABD3-072D074453B1}" srcOrd="5" destOrd="0" presId="urn:microsoft.com/office/officeart/2005/8/layout/cycle2"/>
    <dgm:cxn modelId="{3575F05F-9DAD-4DFB-8D5A-8C03AEA0A510}" type="presParOf" srcId="{75323A21-939F-4CE2-ABD3-072D074453B1}" destId="{D2187A08-9BC5-42DE-A146-AF27CF95A6AE}" srcOrd="0" destOrd="0" presId="urn:microsoft.com/office/officeart/2005/8/layout/cycle2"/>
    <dgm:cxn modelId="{4CE5951D-E354-4638-98BC-2211C0DCA105}" type="presParOf" srcId="{C7632495-76DC-4FB2-859A-4F2F8B89B76E}" destId="{2383D533-DF78-4121-976F-375C0D0344F4}" srcOrd="6" destOrd="0" presId="urn:microsoft.com/office/officeart/2005/8/layout/cycle2"/>
    <dgm:cxn modelId="{759E8FD7-3693-4AE1-AD9D-3002DF0C4C54}" type="presParOf" srcId="{C7632495-76DC-4FB2-859A-4F2F8B89B76E}" destId="{E1B06D37-D335-4428-B371-C29A71FEC42C}" srcOrd="7" destOrd="0" presId="urn:microsoft.com/office/officeart/2005/8/layout/cycle2"/>
    <dgm:cxn modelId="{6C1064C0-FB43-43BF-8D42-56F1A944A06E}" type="presParOf" srcId="{E1B06D37-D335-4428-B371-C29A71FEC42C}" destId="{110D11C4-2B53-4E12-B292-BB26F3A2C938}" srcOrd="0" destOrd="0" presId="urn:microsoft.com/office/officeart/2005/8/layout/cycle2"/>
    <dgm:cxn modelId="{1E4168CF-911E-4FAB-92B3-29D8DE458C86}" type="presParOf" srcId="{C7632495-76DC-4FB2-859A-4F2F8B89B76E}" destId="{615CF073-9FF9-45F6-A812-5C490C86FFA2}" srcOrd="8" destOrd="0" presId="urn:microsoft.com/office/officeart/2005/8/layout/cycle2"/>
    <dgm:cxn modelId="{A7B1B8BF-DD67-491C-A6BB-01F039258CAE}" type="presParOf" srcId="{C7632495-76DC-4FB2-859A-4F2F8B89B76E}" destId="{AFB8BAC9-8574-47A0-954B-192BF259D144}" srcOrd="9" destOrd="0" presId="urn:microsoft.com/office/officeart/2005/8/layout/cycle2"/>
    <dgm:cxn modelId="{A67B3E59-0D66-4A7C-B700-99E6121709AD}" type="presParOf" srcId="{AFB8BAC9-8574-47A0-954B-192BF259D144}" destId="{840811A9-8DED-4A37-8B60-DC227A90D113}" srcOrd="0" destOrd="0" presId="urn:microsoft.com/office/officeart/2005/8/layout/cycle2"/>
    <dgm:cxn modelId="{17F09027-558A-412A-BB2C-68037522A365}" type="presParOf" srcId="{C7632495-76DC-4FB2-859A-4F2F8B89B76E}" destId="{E82EA502-0C7D-440D-B065-8EB3C8AB1DCD}" srcOrd="10" destOrd="0" presId="urn:microsoft.com/office/officeart/2005/8/layout/cycle2"/>
    <dgm:cxn modelId="{CDFBD5C9-0DFD-4772-AD87-BDFA1A69D443}" type="presParOf" srcId="{C7632495-76DC-4FB2-859A-4F2F8B89B76E}" destId="{07A515E5-42DB-45E2-BA02-700FE5FA2259}" srcOrd="11" destOrd="0" presId="urn:microsoft.com/office/officeart/2005/8/layout/cycle2"/>
    <dgm:cxn modelId="{84626418-FA60-4647-856B-C7597823FEC3}" type="presParOf" srcId="{07A515E5-42DB-45E2-BA02-700FE5FA2259}" destId="{033D4A7B-C74B-499E-B56D-60A64DE4C16C}" srcOrd="0" destOrd="0" presId="urn:microsoft.com/office/officeart/2005/8/layout/cycle2"/>
    <dgm:cxn modelId="{0CAD5834-E233-49E9-9760-1152DA9901B3}" type="presParOf" srcId="{C7632495-76DC-4FB2-859A-4F2F8B89B76E}" destId="{2EC174B0-165E-4EE0-A0D7-21F046EB188A}" srcOrd="12" destOrd="0" presId="urn:microsoft.com/office/officeart/2005/8/layout/cycle2"/>
    <dgm:cxn modelId="{D7935C29-8353-4A10-9D06-64327A7AC460}" type="presParOf" srcId="{C7632495-76DC-4FB2-859A-4F2F8B89B76E}" destId="{614F8541-508A-4286-831F-DB6E01CCE3E4}" srcOrd="13" destOrd="0" presId="urn:microsoft.com/office/officeart/2005/8/layout/cycle2"/>
    <dgm:cxn modelId="{E6D377AC-9541-4A53-A63A-8E185A289D49}" type="presParOf" srcId="{614F8541-508A-4286-831F-DB6E01CCE3E4}" destId="{BB8F8A20-3D21-4222-903B-FF6879164FC6}" srcOrd="0" destOrd="0" presId="urn:microsoft.com/office/officeart/2005/8/layout/cycle2"/>
    <dgm:cxn modelId="{859B8DB2-14FE-4BCA-9E33-10B418A097EC}" type="presParOf" srcId="{C7632495-76DC-4FB2-859A-4F2F8B89B76E}" destId="{DF72B4BB-668D-4133-A31A-5BDE5573725A}" srcOrd="14" destOrd="0" presId="urn:microsoft.com/office/officeart/2005/8/layout/cycle2"/>
    <dgm:cxn modelId="{814FBC5B-500C-4774-BB02-14E0115981B8}" type="presParOf" srcId="{C7632495-76DC-4FB2-859A-4F2F8B89B76E}" destId="{29B13055-DB46-4693-BB0D-1ADAD8D52750}" srcOrd="15" destOrd="0" presId="urn:microsoft.com/office/officeart/2005/8/layout/cycle2"/>
    <dgm:cxn modelId="{551FB2B6-3C61-44E4-BB7E-86E86C32A0C4}" type="presParOf" srcId="{29B13055-DB46-4693-BB0D-1ADAD8D52750}" destId="{C456943E-44FA-4B80-9076-7AB78F8066D2}" srcOrd="0" destOrd="0" presId="urn:microsoft.com/office/officeart/2005/8/layout/cycle2"/>
    <dgm:cxn modelId="{B3C1775C-93F4-4688-9399-EA1C4BB41A7D}" type="presParOf" srcId="{C7632495-76DC-4FB2-859A-4F2F8B89B76E}" destId="{7C3B79CD-F4D2-400B-A9E6-BA3AE8AE3344}" srcOrd="16" destOrd="0" presId="urn:microsoft.com/office/officeart/2005/8/layout/cycle2"/>
    <dgm:cxn modelId="{5981DDBE-2AD3-4A54-9F7E-A7C9D0EF712F}" type="presParOf" srcId="{C7632495-76DC-4FB2-859A-4F2F8B89B76E}" destId="{DE3825A0-EEAC-423B-9F13-EFF6A77F4CCC}" srcOrd="17" destOrd="0" presId="urn:microsoft.com/office/officeart/2005/8/layout/cycle2"/>
    <dgm:cxn modelId="{5CBF3C72-BEAA-48D3-9A4C-2FC159C013AA}" type="presParOf" srcId="{DE3825A0-EEAC-423B-9F13-EFF6A77F4CCC}" destId="{5E41F523-13B5-4A94-8A38-477C2257651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D5FF6C-6DE3-4D44-9A37-C37D16009592}" type="doc">
      <dgm:prSet loTypeId="urn:microsoft.com/office/officeart/2005/8/layout/vList6" loCatId="process" qsTypeId="urn:microsoft.com/office/officeart/2005/8/quickstyle/3d1" qsCatId="3D" csTypeId="urn:microsoft.com/office/officeart/2005/8/colors/colorful1" csCatId="colorful" phldr="1"/>
      <dgm:spPr/>
      <dgm:t>
        <a:bodyPr/>
        <a:lstStyle/>
        <a:p>
          <a:endParaRPr lang="es-PE"/>
        </a:p>
      </dgm:t>
    </dgm:pt>
    <dgm:pt modelId="{2A9A1741-8CBE-448C-B6D8-FCDD911E47C3}">
      <dgm:prSet phldrT="[Texto]" custT="1"/>
      <dgm:spPr/>
      <dgm:t>
        <a:bodyPr/>
        <a:lstStyle/>
        <a:p>
          <a:r>
            <a:rPr lang="es-ES_tradnl" sz="2400" b="1" u="sng" dirty="0" smtClean="0"/>
            <a:t>ORAL O ARTICULADO</a:t>
          </a:r>
          <a:endParaRPr lang="es-PE" sz="2400" b="1" u="sng" dirty="0"/>
        </a:p>
      </dgm:t>
    </dgm:pt>
    <dgm:pt modelId="{E54D40B9-A671-4BBB-BE17-A6BB1354BD79}" type="parTrans" cxnId="{1DF2C09A-8C40-4FCE-A2C5-7A3B092FBBCF}">
      <dgm:prSet/>
      <dgm:spPr/>
      <dgm:t>
        <a:bodyPr/>
        <a:lstStyle/>
        <a:p>
          <a:endParaRPr lang="es-PE"/>
        </a:p>
      </dgm:t>
    </dgm:pt>
    <dgm:pt modelId="{EC029322-115C-4A66-BFFE-BB47758BF7A8}" type="sibTrans" cxnId="{1DF2C09A-8C40-4FCE-A2C5-7A3B092FBBCF}">
      <dgm:prSet/>
      <dgm:spPr/>
      <dgm:t>
        <a:bodyPr/>
        <a:lstStyle/>
        <a:p>
          <a:endParaRPr lang="es-PE"/>
        </a:p>
      </dgm:t>
    </dgm:pt>
    <dgm:pt modelId="{8574AA0E-7BE6-4CAC-81F0-295ACBDC5DDD}">
      <dgm:prSet phldrT="[Texto]"/>
      <dgm:spPr/>
      <dgm:t>
        <a:bodyPr/>
        <a:lstStyle/>
        <a:p>
          <a:r>
            <a:rPr lang="es-ES_tradnl" dirty="0" smtClean="0"/>
            <a:t>SEMANTICO</a:t>
          </a:r>
          <a:endParaRPr lang="es-PE" dirty="0"/>
        </a:p>
      </dgm:t>
    </dgm:pt>
    <dgm:pt modelId="{495C54CB-474C-49D9-BE82-853DD031E009}" type="parTrans" cxnId="{40506803-9944-4D4E-8F3E-517E43CCFE36}">
      <dgm:prSet/>
      <dgm:spPr/>
      <dgm:t>
        <a:bodyPr/>
        <a:lstStyle/>
        <a:p>
          <a:endParaRPr lang="es-PE"/>
        </a:p>
      </dgm:t>
    </dgm:pt>
    <dgm:pt modelId="{8D3B22D1-E019-4EEC-A863-44071F4EA9DA}" type="sibTrans" cxnId="{40506803-9944-4D4E-8F3E-517E43CCFE36}">
      <dgm:prSet/>
      <dgm:spPr/>
      <dgm:t>
        <a:bodyPr/>
        <a:lstStyle/>
        <a:p>
          <a:endParaRPr lang="es-PE"/>
        </a:p>
      </dgm:t>
    </dgm:pt>
    <dgm:pt modelId="{F8D13C06-4D3F-4EFC-97D4-1216D21AFCCF}">
      <dgm:prSet phldrT="[Texto]"/>
      <dgm:spPr/>
      <dgm:t>
        <a:bodyPr/>
        <a:lstStyle/>
        <a:p>
          <a:r>
            <a:rPr lang="es-ES_tradnl" b="1" u="sng" dirty="0" smtClean="0"/>
            <a:t>ESCRITO</a:t>
          </a:r>
          <a:endParaRPr lang="es-PE" b="1" u="sng" dirty="0"/>
        </a:p>
      </dgm:t>
    </dgm:pt>
    <dgm:pt modelId="{CEB3C1DA-EEAE-441E-ACAE-02A9BD33519A}" type="parTrans" cxnId="{0CF7E679-BBBA-4DD9-8FB0-93A5F91F5BB5}">
      <dgm:prSet/>
      <dgm:spPr/>
      <dgm:t>
        <a:bodyPr/>
        <a:lstStyle/>
        <a:p>
          <a:endParaRPr lang="es-PE"/>
        </a:p>
      </dgm:t>
    </dgm:pt>
    <dgm:pt modelId="{DA6E0801-5852-4504-A9DE-D7835DA9E65F}" type="sibTrans" cxnId="{0CF7E679-BBBA-4DD9-8FB0-93A5F91F5BB5}">
      <dgm:prSet/>
      <dgm:spPr/>
      <dgm:t>
        <a:bodyPr/>
        <a:lstStyle/>
        <a:p>
          <a:endParaRPr lang="es-PE"/>
        </a:p>
      </dgm:t>
    </dgm:pt>
    <dgm:pt modelId="{64009A19-99A5-4D0F-AAF8-027CBE63B00D}">
      <dgm:prSet phldrT="[Texto]"/>
      <dgm:spPr/>
      <dgm:t>
        <a:bodyPr/>
        <a:lstStyle/>
        <a:p>
          <a:r>
            <a:rPr lang="es-ES_tradnl" dirty="0" smtClean="0"/>
            <a:t>Consta de gráficos o letras , es el más literario y pulcro.</a:t>
          </a:r>
          <a:endParaRPr lang="es-PE" dirty="0"/>
        </a:p>
      </dgm:t>
    </dgm:pt>
    <dgm:pt modelId="{48B9169A-5B86-4F75-B3F3-2E3DCFFD3203}" type="parTrans" cxnId="{5337F2B5-CE29-4431-B0DA-22BF06B9CFB9}">
      <dgm:prSet/>
      <dgm:spPr/>
      <dgm:t>
        <a:bodyPr/>
        <a:lstStyle/>
        <a:p>
          <a:endParaRPr lang="es-PE"/>
        </a:p>
      </dgm:t>
    </dgm:pt>
    <dgm:pt modelId="{9800609C-5A05-46C1-87C5-E3EFB6EFFEA5}" type="sibTrans" cxnId="{5337F2B5-CE29-4431-B0DA-22BF06B9CFB9}">
      <dgm:prSet/>
      <dgm:spPr/>
      <dgm:t>
        <a:bodyPr/>
        <a:lstStyle/>
        <a:p>
          <a:endParaRPr lang="es-PE"/>
        </a:p>
      </dgm:t>
    </dgm:pt>
    <dgm:pt modelId="{F2DD126D-A43D-4B79-A475-D2BAAF7B3E7D}">
      <dgm:prSet phldrT="[Texto]"/>
      <dgm:spPr/>
      <dgm:t>
        <a:bodyPr/>
        <a:lstStyle/>
        <a:p>
          <a:r>
            <a:rPr lang="es-ES_tradnl" dirty="0" smtClean="0"/>
            <a:t>SINTACTICO</a:t>
          </a:r>
          <a:endParaRPr lang="es-PE" dirty="0"/>
        </a:p>
      </dgm:t>
    </dgm:pt>
    <dgm:pt modelId="{505ED75B-2272-4172-9C7F-AEA8E19DBF2D}" type="parTrans" cxnId="{3FF37769-B865-4C1E-8AB1-2DF48009CDFD}">
      <dgm:prSet/>
      <dgm:spPr/>
      <dgm:t>
        <a:bodyPr/>
        <a:lstStyle/>
        <a:p>
          <a:endParaRPr lang="es-PE"/>
        </a:p>
      </dgm:t>
    </dgm:pt>
    <dgm:pt modelId="{D78998DD-1C6C-4257-93A9-EA3713E6E1C8}" type="sibTrans" cxnId="{3FF37769-B865-4C1E-8AB1-2DF48009CDFD}">
      <dgm:prSet/>
      <dgm:spPr/>
      <dgm:t>
        <a:bodyPr/>
        <a:lstStyle/>
        <a:p>
          <a:endParaRPr lang="es-PE"/>
        </a:p>
      </dgm:t>
    </dgm:pt>
    <dgm:pt modelId="{68535643-1002-4572-BA13-E2854D617B2B}" type="pres">
      <dgm:prSet presAssocID="{E8D5FF6C-6DE3-4D44-9A37-C37D16009592}" presName="Name0" presStyleCnt="0">
        <dgm:presLayoutVars>
          <dgm:dir/>
          <dgm:animLvl val="lvl"/>
          <dgm:resizeHandles/>
        </dgm:presLayoutVars>
      </dgm:prSet>
      <dgm:spPr/>
      <dgm:t>
        <a:bodyPr/>
        <a:lstStyle/>
        <a:p>
          <a:endParaRPr lang="es-PE"/>
        </a:p>
      </dgm:t>
    </dgm:pt>
    <dgm:pt modelId="{8609910B-93E3-4856-91E4-F08948B308EF}" type="pres">
      <dgm:prSet presAssocID="{2A9A1741-8CBE-448C-B6D8-FCDD911E47C3}" presName="linNode" presStyleCnt="0"/>
      <dgm:spPr/>
    </dgm:pt>
    <dgm:pt modelId="{D26955F3-7EA8-4D5D-9D48-4FDAD5C3E471}" type="pres">
      <dgm:prSet presAssocID="{2A9A1741-8CBE-448C-B6D8-FCDD911E47C3}" presName="parentShp" presStyleLbl="node1" presStyleIdx="0" presStyleCnt="2">
        <dgm:presLayoutVars>
          <dgm:bulletEnabled val="1"/>
        </dgm:presLayoutVars>
      </dgm:prSet>
      <dgm:spPr/>
      <dgm:t>
        <a:bodyPr/>
        <a:lstStyle/>
        <a:p>
          <a:endParaRPr lang="es-PE"/>
        </a:p>
      </dgm:t>
    </dgm:pt>
    <dgm:pt modelId="{3F6561C1-7213-4710-B564-0C48F84F4BA3}" type="pres">
      <dgm:prSet presAssocID="{2A9A1741-8CBE-448C-B6D8-FCDD911E47C3}" presName="childShp" presStyleLbl="bgAccFollowNode1" presStyleIdx="0" presStyleCnt="2">
        <dgm:presLayoutVars>
          <dgm:bulletEnabled val="1"/>
        </dgm:presLayoutVars>
      </dgm:prSet>
      <dgm:spPr/>
      <dgm:t>
        <a:bodyPr/>
        <a:lstStyle/>
        <a:p>
          <a:endParaRPr lang="es-PE"/>
        </a:p>
      </dgm:t>
    </dgm:pt>
    <dgm:pt modelId="{5F89952B-91EB-4DCA-BF33-2C097ED6EF7A}" type="pres">
      <dgm:prSet presAssocID="{EC029322-115C-4A66-BFFE-BB47758BF7A8}" presName="spacing" presStyleCnt="0"/>
      <dgm:spPr/>
    </dgm:pt>
    <dgm:pt modelId="{CEE0BA52-9E27-4189-906C-E982F91947C6}" type="pres">
      <dgm:prSet presAssocID="{F8D13C06-4D3F-4EFC-97D4-1216D21AFCCF}" presName="linNode" presStyleCnt="0"/>
      <dgm:spPr/>
    </dgm:pt>
    <dgm:pt modelId="{3CD55499-7374-426E-A5C9-856AC50A0C2B}" type="pres">
      <dgm:prSet presAssocID="{F8D13C06-4D3F-4EFC-97D4-1216D21AFCCF}" presName="parentShp" presStyleLbl="node1" presStyleIdx="1" presStyleCnt="2">
        <dgm:presLayoutVars>
          <dgm:bulletEnabled val="1"/>
        </dgm:presLayoutVars>
      </dgm:prSet>
      <dgm:spPr/>
      <dgm:t>
        <a:bodyPr/>
        <a:lstStyle/>
        <a:p>
          <a:endParaRPr lang="es-PE"/>
        </a:p>
      </dgm:t>
    </dgm:pt>
    <dgm:pt modelId="{F32EE91F-542D-43F7-9D10-BB5305DFEC8A}" type="pres">
      <dgm:prSet presAssocID="{F8D13C06-4D3F-4EFC-97D4-1216D21AFCCF}" presName="childShp" presStyleLbl="bgAccFollowNode1" presStyleIdx="1" presStyleCnt="2">
        <dgm:presLayoutVars>
          <dgm:bulletEnabled val="1"/>
        </dgm:presLayoutVars>
      </dgm:prSet>
      <dgm:spPr/>
      <dgm:t>
        <a:bodyPr/>
        <a:lstStyle/>
        <a:p>
          <a:endParaRPr lang="es-PE"/>
        </a:p>
      </dgm:t>
    </dgm:pt>
  </dgm:ptLst>
  <dgm:cxnLst>
    <dgm:cxn modelId="{0CF7E679-BBBA-4DD9-8FB0-93A5F91F5BB5}" srcId="{E8D5FF6C-6DE3-4D44-9A37-C37D16009592}" destId="{F8D13C06-4D3F-4EFC-97D4-1216D21AFCCF}" srcOrd="1" destOrd="0" parTransId="{CEB3C1DA-EEAE-441E-ACAE-02A9BD33519A}" sibTransId="{DA6E0801-5852-4504-A9DE-D7835DA9E65F}"/>
    <dgm:cxn modelId="{1F28B800-23DC-487A-90FA-8406BB110F29}" type="presOf" srcId="{2A9A1741-8CBE-448C-B6D8-FCDD911E47C3}" destId="{D26955F3-7EA8-4D5D-9D48-4FDAD5C3E471}" srcOrd="0" destOrd="0" presId="urn:microsoft.com/office/officeart/2005/8/layout/vList6"/>
    <dgm:cxn modelId="{3FF37769-B865-4C1E-8AB1-2DF48009CDFD}" srcId="{2A9A1741-8CBE-448C-B6D8-FCDD911E47C3}" destId="{F2DD126D-A43D-4B79-A475-D2BAAF7B3E7D}" srcOrd="1" destOrd="0" parTransId="{505ED75B-2272-4172-9C7F-AEA8E19DBF2D}" sibTransId="{D78998DD-1C6C-4257-93A9-EA3713E6E1C8}"/>
    <dgm:cxn modelId="{40506803-9944-4D4E-8F3E-517E43CCFE36}" srcId="{2A9A1741-8CBE-448C-B6D8-FCDD911E47C3}" destId="{8574AA0E-7BE6-4CAC-81F0-295ACBDC5DDD}" srcOrd="0" destOrd="0" parTransId="{495C54CB-474C-49D9-BE82-853DD031E009}" sibTransId="{8D3B22D1-E019-4EEC-A863-44071F4EA9DA}"/>
    <dgm:cxn modelId="{27E8D1D6-BAC1-42BB-88DB-A73CF1F2BD37}" type="presOf" srcId="{F8D13C06-4D3F-4EFC-97D4-1216D21AFCCF}" destId="{3CD55499-7374-426E-A5C9-856AC50A0C2B}" srcOrd="0" destOrd="0" presId="urn:microsoft.com/office/officeart/2005/8/layout/vList6"/>
    <dgm:cxn modelId="{5337F2B5-CE29-4431-B0DA-22BF06B9CFB9}" srcId="{F8D13C06-4D3F-4EFC-97D4-1216D21AFCCF}" destId="{64009A19-99A5-4D0F-AAF8-027CBE63B00D}" srcOrd="0" destOrd="0" parTransId="{48B9169A-5B86-4F75-B3F3-2E3DCFFD3203}" sibTransId="{9800609C-5A05-46C1-87C5-E3EFB6EFFEA5}"/>
    <dgm:cxn modelId="{E5ACDC6A-8448-42FA-9832-D001FDCF59BD}" type="presOf" srcId="{F2DD126D-A43D-4B79-A475-D2BAAF7B3E7D}" destId="{3F6561C1-7213-4710-B564-0C48F84F4BA3}" srcOrd="0" destOrd="1" presId="urn:microsoft.com/office/officeart/2005/8/layout/vList6"/>
    <dgm:cxn modelId="{1DF2C09A-8C40-4FCE-A2C5-7A3B092FBBCF}" srcId="{E8D5FF6C-6DE3-4D44-9A37-C37D16009592}" destId="{2A9A1741-8CBE-448C-B6D8-FCDD911E47C3}" srcOrd="0" destOrd="0" parTransId="{E54D40B9-A671-4BBB-BE17-A6BB1354BD79}" sibTransId="{EC029322-115C-4A66-BFFE-BB47758BF7A8}"/>
    <dgm:cxn modelId="{2E0A9617-E808-4FE9-A04B-00056B223699}" type="presOf" srcId="{E8D5FF6C-6DE3-4D44-9A37-C37D16009592}" destId="{68535643-1002-4572-BA13-E2854D617B2B}" srcOrd="0" destOrd="0" presId="urn:microsoft.com/office/officeart/2005/8/layout/vList6"/>
    <dgm:cxn modelId="{13A87872-42BC-4C91-92A4-FECAD738663C}" type="presOf" srcId="{8574AA0E-7BE6-4CAC-81F0-295ACBDC5DDD}" destId="{3F6561C1-7213-4710-B564-0C48F84F4BA3}" srcOrd="0" destOrd="0" presId="urn:microsoft.com/office/officeart/2005/8/layout/vList6"/>
    <dgm:cxn modelId="{716BB28E-21BD-4031-B895-6953ED5D95E8}" type="presOf" srcId="{64009A19-99A5-4D0F-AAF8-027CBE63B00D}" destId="{F32EE91F-542D-43F7-9D10-BB5305DFEC8A}" srcOrd="0" destOrd="0" presId="urn:microsoft.com/office/officeart/2005/8/layout/vList6"/>
    <dgm:cxn modelId="{1A6D295F-C231-456A-9A54-BB517E5C5E9C}" type="presParOf" srcId="{68535643-1002-4572-BA13-E2854D617B2B}" destId="{8609910B-93E3-4856-91E4-F08948B308EF}" srcOrd="0" destOrd="0" presId="urn:microsoft.com/office/officeart/2005/8/layout/vList6"/>
    <dgm:cxn modelId="{9D6E2E64-4C47-4B14-9912-7121DEAA2B18}" type="presParOf" srcId="{8609910B-93E3-4856-91E4-F08948B308EF}" destId="{D26955F3-7EA8-4D5D-9D48-4FDAD5C3E471}" srcOrd="0" destOrd="0" presId="urn:microsoft.com/office/officeart/2005/8/layout/vList6"/>
    <dgm:cxn modelId="{4441B197-2FF0-4676-86B1-1A1616354157}" type="presParOf" srcId="{8609910B-93E3-4856-91E4-F08948B308EF}" destId="{3F6561C1-7213-4710-B564-0C48F84F4BA3}" srcOrd="1" destOrd="0" presId="urn:microsoft.com/office/officeart/2005/8/layout/vList6"/>
    <dgm:cxn modelId="{FD34AD3D-785F-48A7-8EFC-B27EA1299B34}" type="presParOf" srcId="{68535643-1002-4572-BA13-E2854D617B2B}" destId="{5F89952B-91EB-4DCA-BF33-2C097ED6EF7A}" srcOrd="1" destOrd="0" presId="urn:microsoft.com/office/officeart/2005/8/layout/vList6"/>
    <dgm:cxn modelId="{5E9F7A15-ED96-4450-AB35-5205266E59DB}" type="presParOf" srcId="{68535643-1002-4572-BA13-E2854D617B2B}" destId="{CEE0BA52-9E27-4189-906C-E982F91947C6}" srcOrd="2" destOrd="0" presId="urn:microsoft.com/office/officeart/2005/8/layout/vList6"/>
    <dgm:cxn modelId="{CDEE6472-7F1A-4771-8DC6-5EF0C867DC55}" type="presParOf" srcId="{CEE0BA52-9E27-4189-906C-E982F91947C6}" destId="{3CD55499-7374-426E-A5C9-856AC50A0C2B}" srcOrd="0" destOrd="0" presId="urn:microsoft.com/office/officeart/2005/8/layout/vList6"/>
    <dgm:cxn modelId="{A5F8F81D-B3E9-4DC3-856F-677CEE16720E}" type="presParOf" srcId="{CEE0BA52-9E27-4189-906C-E982F91947C6}" destId="{F32EE91F-542D-43F7-9D10-BB5305DFEC8A}"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14CB4D-6EC9-4E51-B950-3B056C18965A}">
      <dsp:nvSpPr>
        <dsp:cNvPr id="0" name=""/>
        <dsp:cNvSpPr/>
      </dsp:nvSpPr>
      <dsp:spPr>
        <a:xfrm>
          <a:off x="602749" y="-158425"/>
          <a:ext cx="7604044" cy="506937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4A870-7A81-4A4A-B78F-9416942D32AD}">
      <dsp:nvSpPr>
        <dsp:cNvPr id="0" name=""/>
        <dsp:cNvSpPr/>
      </dsp:nvSpPr>
      <dsp:spPr>
        <a:xfrm>
          <a:off x="1739478" y="3280194"/>
          <a:ext cx="197705" cy="197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1100F-35BB-41BD-9FA9-16380834824D}">
      <dsp:nvSpPr>
        <dsp:cNvPr id="0" name=""/>
        <dsp:cNvSpPr/>
      </dsp:nvSpPr>
      <dsp:spPr>
        <a:xfrm>
          <a:off x="-833988" y="3379047"/>
          <a:ext cx="7116380" cy="137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60" tIns="0" rIns="0" bIns="0" numCol="1" spcCol="1270" anchor="t" anchorCtr="0">
          <a:noAutofit/>
        </a:bodyPr>
        <a:lstStyle/>
        <a:p>
          <a:pPr lvl="0" algn="l" defTabSz="1422400">
            <a:lnSpc>
              <a:spcPct val="90000"/>
            </a:lnSpc>
            <a:spcBef>
              <a:spcPct val="0"/>
            </a:spcBef>
            <a:spcAft>
              <a:spcPct val="35000"/>
            </a:spcAft>
          </a:pPr>
          <a:r>
            <a:rPr lang="es-ES_tradnl" sz="3200" kern="1200" dirty="0" smtClean="0"/>
            <a:t>       </a:t>
          </a:r>
        </a:p>
        <a:p>
          <a:pPr lvl="0" algn="l" defTabSz="1422400">
            <a:lnSpc>
              <a:spcPct val="90000"/>
            </a:lnSpc>
            <a:spcBef>
              <a:spcPct val="0"/>
            </a:spcBef>
            <a:spcAft>
              <a:spcPct val="35000"/>
            </a:spcAft>
          </a:pPr>
          <a:r>
            <a:rPr lang="es-ES_tradnl" sz="3200" kern="1200" dirty="0" smtClean="0"/>
            <a:t>        </a:t>
          </a:r>
          <a:r>
            <a:rPr lang="es-ES_tradnl" sz="3200" kern="1200" dirty="0" smtClean="0">
              <a:solidFill>
                <a:schemeClr val="accent5">
                  <a:lumMod val="75000"/>
                </a:schemeClr>
              </a:solidFill>
            </a:rPr>
            <a:t>COMUNICAR</a:t>
          </a:r>
          <a:endParaRPr lang="es-PE" sz="3200" kern="1200" dirty="0">
            <a:solidFill>
              <a:schemeClr val="accent5">
                <a:lumMod val="75000"/>
              </a:schemeClr>
            </a:solidFill>
          </a:endParaRPr>
        </a:p>
      </dsp:txBody>
      <dsp:txXfrm>
        <a:off x="-833988" y="3379047"/>
        <a:ext cx="7116380" cy="1373480"/>
      </dsp:txXfrm>
    </dsp:sp>
    <dsp:sp modelId="{D5F96A77-BD82-435C-99F8-03D9A7A1B848}">
      <dsp:nvSpPr>
        <dsp:cNvPr id="0" name=""/>
        <dsp:cNvSpPr/>
      </dsp:nvSpPr>
      <dsp:spPr>
        <a:xfrm>
          <a:off x="3484606" y="1988457"/>
          <a:ext cx="357390" cy="357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42787-C809-473A-9672-933B57D2C5C5}">
      <dsp:nvSpPr>
        <dsp:cNvPr id="0" name=""/>
        <dsp:cNvSpPr/>
      </dsp:nvSpPr>
      <dsp:spPr>
        <a:xfrm>
          <a:off x="773761" y="2167152"/>
          <a:ext cx="7604050" cy="258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74" tIns="0" rIns="0" bIns="0" numCol="1" spcCol="1270" anchor="t" anchorCtr="0">
          <a:noAutofit/>
        </a:bodyPr>
        <a:lstStyle/>
        <a:p>
          <a:pPr lvl="0" algn="l" defTabSz="1422400">
            <a:lnSpc>
              <a:spcPct val="90000"/>
            </a:lnSpc>
            <a:spcBef>
              <a:spcPct val="0"/>
            </a:spcBef>
            <a:spcAft>
              <a:spcPct val="35000"/>
            </a:spcAft>
          </a:pPr>
          <a:r>
            <a:rPr lang="es-ES_tradnl" sz="3200" kern="1200" dirty="0" smtClean="0">
              <a:solidFill>
                <a:schemeClr val="accent1">
                  <a:lumMod val="75000"/>
                </a:schemeClr>
              </a:solidFill>
            </a:rPr>
            <a:t>   Latín “COMUNICARE”</a:t>
          </a:r>
          <a:endParaRPr lang="es-PE" sz="3200" kern="1200" dirty="0">
            <a:solidFill>
              <a:schemeClr val="accent1">
                <a:lumMod val="75000"/>
              </a:schemeClr>
            </a:solidFill>
          </a:endParaRPr>
        </a:p>
      </dsp:txBody>
      <dsp:txXfrm>
        <a:off x="773761" y="2167152"/>
        <a:ext cx="7604050" cy="2585375"/>
      </dsp:txXfrm>
    </dsp:sp>
    <dsp:sp modelId="{61432561-2BDB-4ADE-8F95-E39FB7CBBBEA}">
      <dsp:nvSpPr>
        <dsp:cNvPr id="0" name=""/>
        <dsp:cNvSpPr/>
      </dsp:nvSpPr>
      <dsp:spPr>
        <a:xfrm>
          <a:off x="5583322" y="1202389"/>
          <a:ext cx="494262" cy="494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49519-A1C0-4ADB-83D0-6FD4D4EC7DF2}">
      <dsp:nvSpPr>
        <dsp:cNvPr id="0" name=""/>
        <dsp:cNvSpPr/>
      </dsp:nvSpPr>
      <dsp:spPr>
        <a:xfrm>
          <a:off x="4010931" y="1449521"/>
          <a:ext cx="5464017" cy="3303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00" tIns="0" rIns="0" bIns="0" numCol="1" spcCol="1270" anchor="t" anchorCtr="0">
          <a:noAutofit/>
        </a:bodyPr>
        <a:lstStyle/>
        <a:p>
          <a:pPr lvl="0" algn="l" defTabSz="1066800">
            <a:lnSpc>
              <a:spcPct val="90000"/>
            </a:lnSpc>
            <a:spcBef>
              <a:spcPct val="0"/>
            </a:spcBef>
            <a:spcAft>
              <a:spcPct val="35000"/>
            </a:spcAft>
          </a:pPr>
          <a:r>
            <a:rPr lang="es-ES_tradnl" sz="2400" kern="1200" dirty="0" smtClean="0"/>
            <a:t>     “</a:t>
          </a:r>
          <a:r>
            <a:rPr lang="es-ES_tradnl" sz="2400" b="1" kern="1200" dirty="0" smtClean="0">
              <a:solidFill>
                <a:schemeClr val="tx1">
                  <a:lumMod val="85000"/>
                  <a:lumOff val="15000"/>
                </a:schemeClr>
              </a:solidFill>
            </a:rPr>
            <a:t>PONER EN COMUN</a:t>
          </a:r>
          <a:r>
            <a:rPr lang="es-ES_tradnl" sz="2400" kern="1200" dirty="0" smtClean="0"/>
            <a:t>”</a:t>
          </a:r>
          <a:endParaRPr lang="es-PE" sz="2400" kern="1200" dirty="0"/>
        </a:p>
      </dsp:txBody>
      <dsp:txXfrm>
        <a:off x="4010931" y="1449521"/>
        <a:ext cx="5464017" cy="330300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1A7841-8CBB-4E4E-B170-1A0C841139FC}">
      <dsp:nvSpPr>
        <dsp:cNvPr id="0" name=""/>
        <dsp:cNvSpPr/>
      </dsp:nvSpPr>
      <dsp:spPr>
        <a:xfrm rot="5400000">
          <a:off x="-114773" y="117879"/>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EMISOR</a:t>
          </a:r>
          <a:endParaRPr lang="es-PE" sz="700" kern="1200" dirty="0"/>
        </a:p>
      </dsp:txBody>
      <dsp:txXfrm rot="5400000">
        <a:off x="-114773" y="117879"/>
        <a:ext cx="765155" cy="535608"/>
      </dsp:txXfrm>
    </dsp:sp>
    <dsp:sp modelId="{331BA77D-5FC5-48AD-9C21-BC67B1E2677F}">
      <dsp:nvSpPr>
        <dsp:cNvPr id="0" name=""/>
        <dsp:cNvSpPr/>
      </dsp:nvSpPr>
      <dsp:spPr>
        <a:xfrm rot="5400000">
          <a:off x="3619528" y="-3080813"/>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ENCODIFICA</a:t>
          </a:r>
          <a:endParaRPr lang="es-PE" sz="2100" kern="1200" dirty="0"/>
        </a:p>
      </dsp:txBody>
      <dsp:txXfrm rot="5400000">
        <a:off x="3619528" y="-3080813"/>
        <a:ext cx="497350" cy="6665191"/>
      </dsp:txXfrm>
    </dsp:sp>
    <dsp:sp modelId="{02AC69DE-0561-4EFE-B1FE-9BA31187410F}">
      <dsp:nvSpPr>
        <dsp:cNvPr id="0" name=""/>
        <dsp:cNvSpPr/>
      </dsp:nvSpPr>
      <dsp:spPr>
        <a:xfrm rot="5400000">
          <a:off x="-114773" y="810059"/>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RECEPTOR</a:t>
          </a:r>
          <a:endParaRPr lang="es-PE" sz="700" kern="1200" dirty="0"/>
        </a:p>
      </dsp:txBody>
      <dsp:txXfrm rot="5400000">
        <a:off x="-114773" y="810059"/>
        <a:ext cx="765155" cy="535608"/>
      </dsp:txXfrm>
    </dsp:sp>
    <dsp:sp modelId="{408DF49F-FACA-4A0E-8954-494B6DC8D855}">
      <dsp:nvSpPr>
        <dsp:cNvPr id="0" name=""/>
        <dsp:cNvSpPr/>
      </dsp:nvSpPr>
      <dsp:spPr>
        <a:xfrm rot="5400000">
          <a:off x="3619528" y="-2388634"/>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DECODIFICA</a:t>
          </a:r>
          <a:endParaRPr lang="es-PE" sz="2100" kern="1200" dirty="0"/>
        </a:p>
      </dsp:txBody>
      <dsp:txXfrm rot="5400000">
        <a:off x="3619528" y="-2388634"/>
        <a:ext cx="497350" cy="6665191"/>
      </dsp:txXfrm>
    </dsp:sp>
    <dsp:sp modelId="{1AA2890F-3C1C-4525-A2E6-A4166819478D}">
      <dsp:nvSpPr>
        <dsp:cNvPr id="0" name=""/>
        <dsp:cNvSpPr/>
      </dsp:nvSpPr>
      <dsp:spPr>
        <a:xfrm rot="5400000">
          <a:off x="-114773" y="1502238"/>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MENSAJE</a:t>
          </a:r>
          <a:endParaRPr lang="es-PE" sz="700" kern="1200" dirty="0"/>
        </a:p>
      </dsp:txBody>
      <dsp:txXfrm rot="5400000">
        <a:off x="-114773" y="1502238"/>
        <a:ext cx="765155" cy="535608"/>
      </dsp:txXfrm>
    </dsp:sp>
    <dsp:sp modelId="{CC4E6517-5180-4773-BB1F-25029DBC243D}">
      <dsp:nvSpPr>
        <dsp:cNvPr id="0" name=""/>
        <dsp:cNvSpPr/>
      </dsp:nvSpPr>
      <dsp:spPr>
        <a:xfrm rot="5400000">
          <a:off x="3619528" y="-1696454"/>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CONTENIDO DE INFORMACION</a:t>
          </a:r>
          <a:endParaRPr lang="es-PE" sz="2100" kern="1200" dirty="0"/>
        </a:p>
      </dsp:txBody>
      <dsp:txXfrm rot="5400000">
        <a:off x="3619528" y="-1696454"/>
        <a:ext cx="497350" cy="6665191"/>
      </dsp:txXfrm>
    </dsp:sp>
    <dsp:sp modelId="{173AB69F-6A68-40C0-9141-7B2B8589B75D}">
      <dsp:nvSpPr>
        <dsp:cNvPr id="0" name=""/>
        <dsp:cNvSpPr/>
      </dsp:nvSpPr>
      <dsp:spPr>
        <a:xfrm rot="5400000">
          <a:off x="-114773" y="2166168"/>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CANAL</a:t>
          </a:r>
          <a:endParaRPr lang="es-PE" sz="700" kern="1200" dirty="0"/>
        </a:p>
      </dsp:txBody>
      <dsp:txXfrm rot="5400000">
        <a:off x="-114773" y="2166168"/>
        <a:ext cx="765155" cy="535608"/>
      </dsp:txXfrm>
    </dsp:sp>
    <dsp:sp modelId="{51FDAA86-A95F-40EF-BAD6-07F445B73A13}">
      <dsp:nvSpPr>
        <dsp:cNvPr id="0" name=""/>
        <dsp:cNvSpPr/>
      </dsp:nvSpPr>
      <dsp:spPr>
        <a:xfrm rot="5400000">
          <a:off x="3619528" y="-1004275"/>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MEDIO FISICO</a:t>
          </a:r>
          <a:endParaRPr lang="es-PE" sz="2100" kern="1200" dirty="0"/>
        </a:p>
      </dsp:txBody>
      <dsp:txXfrm rot="5400000">
        <a:off x="3619528" y="-1004275"/>
        <a:ext cx="497350" cy="6665191"/>
      </dsp:txXfrm>
    </dsp:sp>
    <dsp:sp modelId="{BC4DD820-378A-4D6B-AC5A-866E1ADAD33C}">
      <dsp:nvSpPr>
        <dsp:cNvPr id="0" name=""/>
        <dsp:cNvSpPr/>
      </dsp:nvSpPr>
      <dsp:spPr>
        <a:xfrm rot="5400000">
          <a:off x="-114773" y="2886597"/>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CODIGO</a:t>
          </a:r>
          <a:endParaRPr lang="es-PE" sz="700" kern="1200" dirty="0"/>
        </a:p>
      </dsp:txBody>
      <dsp:txXfrm rot="5400000">
        <a:off x="-114773" y="2886597"/>
        <a:ext cx="765155" cy="535608"/>
      </dsp:txXfrm>
    </dsp:sp>
    <dsp:sp modelId="{41D5A9C4-580B-4116-9B98-5E47D6CF6E67}">
      <dsp:nvSpPr>
        <dsp:cNvPr id="0" name=""/>
        <dsp:cNvSpPr/>
      </dsp:nvSpPr>
      <dsp:spPr>
        <a:xfrm rot="5400000">
          <a:off x="3619528" y="-312096"/>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LINGUISTICO Y NO LINGUISTICO</a:t>
          </a:r>
          <a:endParaRPr lang="es-PE" sz="2100" kern="1200" dirty="0"/>
        </a:p>
      </dsp:txBody>
      <dsp:txXfrm rot="5400000">
        <a:off x="3619528" y="-312096"/>
        <a:ext cx="497350" cy="6665191"/>
      </dsp:txXfrm>
    </dsp:sp>
    <dsp:sp modelId="{49FAB27E-99E1-4256-974B-E62E9C256CEA}">
      <dsp:nvSpPr>
        <dsp:cNvPr id="0" name=""/>
        <dsp:cNvSpPr/>
      </dsp:nvSpPr>
      <dsp:spPr>
        <a:xfrm rot="5400000">
          <a:off x="-114773" y="3578776"/>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REFERENTE</a:t>
          </a:r>
          <a:endParaRPr lang="es-PE" sz="700" kern="1200" dirty="0"/>
        </a:p>
      </dsp:txBody>
      <dsp:txXfrm rot="5400000">
        <a:off x="-114773" y="3578776"/>
        <a:ext cx="765155" cy="535608"/>
      </dsp:txXfrm>
    </dsp:sp>
    <dsp:sp modelId="{F117EEC4-39F2-4AA7-AAF3-298079C6A87C}">
      <dsp:nvSpPr>
        <dsp:cNvPr id="0" name=""/>
        <dsp:cNvSpPr/>
      </dsp:nvSpPr>
      <dsp:spPr>
        <a:xfrm rot="5400000">
          <a:off x="3619528" y="380083"/>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HECHOS DE LA REALIDAD</a:t>
          </a:r>
          <a:endParaRPr lang="es-PE" sz="2100" kern="1200" dirty="0"/>
        </a:p>
      </dsp:txBody>
      <dsp:txXfrm rot="5400000">
        <a:off x="3619528" y="380083"/>
        <a:ext cx="497350" cy="6665191"/>
      </dsp:txXfrm>
    </dsp:sp>
    <dsp:sp modelId="{37A386C6-7409-4B48-8516-656681498939}">
      <dsp:nvSpPr>
        <dsp:cNvPr id="0" name=""/>
        <dsp:cNvSpPr/>
      </dsp:nvSpPr>
      <dsp:spPr>
        <a:xfrm rot="5400000">
          <a:off x="-114773" y="4291844"/>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RUIDO</a:t>
          </a:r>
          <a:endParaRPr lang="es-PE" sz="700" kern="1200" dirty="0"/>
        </a:p>
      </dsp:txBody>
      <dsp:txXfrm rot="5400000">
        <a:off x="-114773" y="4291844"/>
        <a:ext cx="765155" cy="535608"/>
      </dsp:txXfrm>
    </dsp:sp>
    <dsp:sp modelId="{3DE2CBBD-9AFA-41C9-AA5C-A101351B8241}">
      <dsp:nvSpPr>
        <dsp:cNvPr id="0" name=""/>
        <dsp:cNvSpPr/>
      </dsp:nvSpPr>
      <dsp:spPr>
        <a:xfrm rot="5400000">
          <a:off x="3619528" y="1072262"/>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PERTURBACION FISICA, SOCIOLOGICA, TECNICA</a:t>
          </a:r>
          <a:endParaRPr lang="es-PE" sz="2100" kern="1200" dirty="0"/>
        </a:p>
      </dsp:txBody>
      <dsp:txXfrm rot="5400000">
        <a:off x="3619528" y="1072262"/>
        <a:ext cx="497350" cy="6665191"/>
      </dsp:txXfrm>
    </dsp:sp>
    <dsp:sp modelId="{E30F0DE8-37F0-49F3-B40B-3B40DAA8C34B}">
      <dsp:nvSpPr>
        <dsp:cNvPr id="0" name=""/>
        <dsp:cNvSpPr/>
      </dsp:nvSpPr>
      <dsp:spPr>
        <a:xfrm rot="5400000">
          <a:off x="-114773" y="4963135"/>
          <a:ext cx="765155" cy="535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CONTEXTO</a:t>
          </a:r>
          <a:endParaRPr lang="es-PE" sz="700" kern="1200" dirty="0"/>
        </a:p>
      </dsp:txBody>
      <dsp:txXfrm rot="5400000">
        <a:off x="-114773" y="4963135"/>
        <a:ext cx="765155" cy="535608"/>
      </dsp:txXfrm>
    </dsp:sp>
    <dsp:sp modelId="{0B9BBC89-4E63-48AF-83F3-F067BC13CD87}">
      <dsp:nvSpPr>
        <dsp:cNvPr id="0" name=""/>
        <dsp:cNvSpPr/>
      </dsp:nvSpPr>
      <dsp:spPr>
        <a:xfrm rot="5400000">
          <a:off x="3619528" y="1764442"/>
          <a:ext cx="497350" cy="66651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MOMENTO O CIRCUNSTANCIA (AMBIENTE)</a:t>
          </a:r>
          <a:endParaRPr lang="es-PE" sz="2100" kern="1200" dirty="0"/>
        </a:p>
      </dsp:txBody>
      <dsp:txXfrm rot="5400000">
        <a:off x="3619528" y="1764442"/>
        <a:ext cx="497350" cy="66651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12C51C-7056-413A-819A-E00F01D5F342}">
      <dsp:nvSpPr>
        <dsp:cNvPr id="0" name=""/>
        <dsp:cNvSpPr/>
      </dsp:nvSpPr>
      <dsp:spPr>
        <a:xfrm>
          <a:off x="940047" y="0"/>
          <a:ext cx="4984328" cy="4984328"/>
        </a:xfrm>
        <a:prstGeom prst="diamond">
          <a:avLst/>
        </a:prstGeom>
        <a:solidFill>
          <a:schemeClr val="accent3">
            <a:tint val="55000"/>
            <a:hueOff val="0"/>
            <a:satOff val="0"/>
            <a:lumOff val="0"/>
            <a:alphaOff val="0"/>
          </a:schemeClr>
        </a:solidFill>
        <a:ln>
          <a:noFill/>
        </a:ln>
        <a:effectLst>
          <a:outerShdw blurRad="57150" dist="38100" dir="5400000" algn="ctr" rotWithShape="0">
            <a:schemeClr val="accent3">
              <a:tint val="55000"/>
              <a:hueOff val="0"/>
              <a:satOff val="0"/>
              <a:lumOff val="0"/>
              <a:alphaOff val="0"/>
              <a:shade val="9000"/>
              <a:satMod val="105000"/>
              <a:alpha val="48000"/>
            </a:schemeClr>
          </a:outerShdw>
        </a:effectLst>
      </dsp:spPr>
      <dsp:style>
        <a:lnRef idx="0">
          <a:scrgbClr r="0" g="0" b="0"/>
        </a:lnRef>
        <a:fillRef idx="1">
          <a:scrgbClr r="0" g="0" b="0"/>
        </a:fillRef>
        <a:effectRef idx="1">
          <a:scrgbClr r="0" g="0" b="0"/>
        </a:effectRef>
        <a:fontRef idx="minor"/>
      </dsp:style>
    </dsp:sp>
    <dsp:sp modelId="{5169E43C-483A-40EB-B823-1E40F61E295C}">
      <dsp:nvSpPr>
        <dsp:cNvPr id="0" name=""/>
        <dsp:cNvSpPr/>
      </dsp:nvSpPr>
      <dsp:spPr>
        <a:xfrm>
          <a:off x="1413559" y="473511"/>
          <a:ext cx="1943887" cy="1943887"/>
        </a:xfrm>
        <a:prstGeom prst="roundRect">
          <a:avLst/>
        </a:prstGeom>
        <a:gradFill rotWithShape="0">
          <a:gsLst>
            <a:gs pos="0">
              <a:schemeClr val="accent3">
                <a:shade val="50000"/>
                <a:hueOff val="0"/>
                <a:satOff val="0"/>
                <a:lumOff val="0"/>
                <a:alphaOff val="0"/>
                <a:tint val="70000"/>
                <a:satMod val="130000"/>
              </a:schemeClr>
            </a:gs>
            <a:gs pos="43000">
              <a:schemeClr val="accent3">
                <a:shade val="50000"/>
                <a:hueOff val="0"/>
                <a:satOff val="0"/>
                <a:lumOff val="0"/>
                <a:alphaOff val="0"/>
                <a:tint val="44000"/>
                <a:satMod val="165000"/>
              </a:schemeClr>
            </a:gs>
            <a:gs pos="93000">
              <a:schemeClr val="accent3">
                <a:shade val="50000"/>
                <a:hueOff val="0"/>
                <a:satOff val="0"/>
                <a:lumOff val="0"/>
                <a:alphaOff val="0"/>
                <a:tint val="15000"/>
                <a:satMod val="165000"/>
              </a:schemeClr>
            </a:gs>
            <a:gs pos="100000">
              <a:schemeClr val="accent3">
                <a:shade val="5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shade val="5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1" u="sng" kern="1200" dirty="0" smtClean="0"/>
            <a:t>HABILIDADES COMUNICATIVAS: </a:t>
          </a:r>
          <a:r>
            <a:rPr lang="es-ES_tradnl" sz="1400" b="1" kern="1200" dirty="0" smtClean="0"/>
            <a:t>Dominar el código y mecanismos de emisión y recepción lingüística</a:t>
          </a:r>
          <a:endParaRPr lang="es-PE" sz="1400" b="1" kern="1200" dirty="0"/>
        </a:p>
      </dsp:txBody>
      <dsp:txXfrm>
        <a:off x="1413559" y="473511"/>
        <a:ext cx="1943887" cy="1943887"/>
      </dsp:txXfrm>
    </dsp:sp>
    <dsp:sp modelId="{AF650231-18E7-43A2-B03A-E0CF7DCE450A}">
      <dsp:nvSpPr>
        <dsp:cNvPr id="0" name=""/>
        <dsp:cNvSpPr/>
      </dsp:nvSpPr>
      <dsp:spPr>
        <a:xfrm>
          <a:off x="3506976" y="473511"/>
          <a:ext cx="1943887" cy="1943887"/>
        </a:xfrm>
        <a:prstGeom prst="roundRect">
          <a:avLst/>
        </a:prstGeom>
        <a:gradFill rotWithShape="0">
          <a:gsLst>
            <a:gs pos="0">
              <a:schemeClr val="accent3">
                <a:shade val="50000"/>
                <a:hueOff val="62151"/>
                <a:satOff val="-17442"/>
                <a:lumOff val="24485"/>
                <a:alphaOff val="0"/>
                <a:tint val="70000"/>
                <a:satMod val="130000"/>
              </a:schemeClr>
            </a:gs>
            <a:gs pos="43000">
              <a:schemeClr val="accent3">
                <a:shade val="50000"/>
                <a:hueOff val="62151"/>
                <a:satOff val="-17442"/>
                <a:lumOff val="24485"/>
                <a:alphaOff val="0"/>
                <a:tint val="44000"/>
                <a:satMod val="165000"/>
              </a:schemeClr>
            </a:gs>
            <a:gs pos="93000">
              <a:schemeClr val="accent3">
                <a:shade val="50000"/>
                <a:hueOff val="62151"/>
                <a:satOff val="-17442"/>
                <a:lumOff val="24485"/>
                <a:alphaOff val="0"/>
                <a:tint val="15000"/>
                <a:satMod val="165000"/>
              </a:schemeClr>
            </a:gs>
            <a:gs pos="100000">
              <a:schemeClr val="accent3">
                <a:shade val="50000"/>
                <a:hueOff val="62151"/>
                <a:satOff val="-17442"/>
                <a:lumOff val="24485"/>
                <a:alphaOff val="0"/>
                <a:tint val="5000"/>
                <a:satMod val="250000"/>
              </a:schemeClr>
            </a:gs>
          </a:gsLst>
          <a:path path="circle">
            <a:fillToRect l="50000" t="130000" r="50000" b="-30000"/>
          </a:path>
        </a:gradFill>
        <a:ln>
          <a:noFill/>
        </a:ln>
        <a:effectLst>
          <a:outerShdw blurRad="57150" dist="38100" dir="5400000" algn="ctr" rotWithShape="0">
            <a:schemeClr val="accent3">
              <a:shade val="50000"/>
              <a:hueOff val="62151"/>
              <a:satOff val="-17442"/>
              <a:lumOff val="24485"/>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1" u="sng" kern="1200" dirty="0" smtClean="0"/>
            <a:t>ACTITUDES: </a:t>
          </a:r>
          <a:r>
            <a:rPr lang="es-ES_tradnl" sz="1400" b="1" kern="1200" dirty="0" smtClean="0"/>
            <a:t>Predisposición de aceptarse o rechazarse entre el E y R</a:t>
          </a:r>
          <a:endParaRPr lang="es-PE" sz="1400" b="1" kern="1200" dirty="0"/>
        </a:p>
      </dsp:txBody>
      <dsp:txXfrm>
        <a:off x="3506976" y="473511"/>
        <a:ext cx="1943887" cy="1943887"/>
      </dsp:txXfrm>
    </dsp:sp>
    <dsp:sp modelId="{794915C5-DFD7-47EE-BBB8-54A87BF7C091}">
      <dsp:nvSpPr>
        <dsp:cNvPr id="0" name=""/>
        <dsp:cNvSpPr/>
      </dsp:nvSpPr>
      <dsp:spPr>
        <a:xfrm>
          <a:off x="1413559" y="2566928"/>
          <a:ext cx="1943887" cy="1943887"/>
        </a:xfrm>
        <a:prstGeom prst="roundRect">
          <a:avLst/>
        </a:prstGeom>
        <a:gradFill rotWithShape="0">
          <a:gsLst>
            <a:gs pos="0">
              <a:schemeClr val="accent3">
                <a:shade val="50000"/>
                <a:hueOff val="124303"/>
                <a:satOff val="-34884"/>
                <a:lumOff val="48969"/>
                <a:alphaOff val="0"/>
                <a:tint val="70000"/>
                <a:satMod val="130000"/>
              </a:schemeClr>
            </a:gs>
            <a:gs pos="43000">
              <a:schemeClr val="accent3">
                <a:shade val="50000"/>
                <a:hueOff val="124303"/>
                <a:satOff val="-34884"/>
                <a:lumOff val="48969"/>
                <a:alphaOff val="0"/>
                <a:tint val="44000"/>
                <a:satMod val="165000"/>
              </a:schemeClr>
            </a:gs>
            <a:gs pos="93000">
              <a:schemeClr val="accent3">
                <a:shade val="50000"/>
                <a:hueOff val="124303"/>
                <a:satOff val="-34884"/>
                <a:lumOff val="48969"/>
                <a:alphaOff val="0"/>
                <a:tint val="15000"/>
                <a:satMod val="165000"/>
              </a:schemeClr>
            </a:gs>
            <a:gs pos="100000">
              <a:schemeClr val="accent3">
                <a:shade val="50000"/>
                <a:hueOff val="124303"/>
                <a:satOff val="-34884"/>
                <a:lumOff val="48969"/>
                <a:alphaOff val="0"/>
                <a:tint val="5000"/>
                <a:satMod val="250000"/>
              </a:schemeClr>
            </a:gs>
          </a:gsLst>
          <a:path path="circle">
            <a:fillToRect l="50000" t="130000" r="50000" b="-30000"/>
          </a:path>
        </a:gradFill>
        <a:ln>
          <a:noFill/>
        </a:ln>
        <a:effectLst>
          <a:outerShdw blurRad="57150" dist="38100" dir="5400000" algn="ctr" rotWithShape="0">
            <a:schemeClr val="accent3">
              <a:shade val="50000"/>
              <a:hueOff val="124303"/>
              <a:satOff val="-34884"/>
              <a:lumOff val="48969"/>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1" u="sng" kern="1200" dirty="0" smtClean="0"/>
            <a:t>NIVEL DE CONOCIMIENTO: </a:t>
          </a:r>
          <a:r>
            <a:rPr lang="es-ES_tradnl" sz="1400" b="1" kern="1200" dirty="0" smtClean="0"/>
            <a:t>El grado de conocimiento puede afectar la comunicación</a:t>
          </a:r>
          <a:endParaRPr lang="es-PE" sz="1400" b="1" kern="1200" dirty="0"/>
        </a:p>
      </dsp:txBody>
      <dsp:txXfrm>
        <a:off x="1413559" y="2566928"/>
        <a:ext cx="1943887" cy="1943887"/>
      </dsp:txXfrm>
    </dsp:sp>
    <dsp:sp modelId="{99828D3D-FD7B-4C64-94D2-CB1C14B7FAF9}">
      <dsp:nvSpPr>
        <dsp:cNvPr id="0" name=""/>
        <dsp:cNvSpPr/>
      </dsp:nvSpPr>
      <dsp:spPr>
        <a:xfrm>
          <a:off x="3506976" y="2566928"/>
          <a:ext cx="1943887" cy="1943887"/>
        </a:xfrm>
        <a:prstGeom prst="roundRect">
          <a:avLst/>
        </a:prstGeom>
        <a:gradFill rotWithShape="0">
          <a:gsLst>
            <a:gs pos="0">
              <a:schemeClr val="accent3">
                <a:shade val="50000"/>
                <a:hueOff val="62151"/>
                <a:satOff val="-17442"/>
                <a:lumOff val="24485"/>
                <a:alphaOff val="0"/>
                <a:tint val="70000"/>
                <a:satMod val="130000"/>
              </a:schemeClr>
            </a:gs>
            <a:gs pos="43000">
              <a:schemeClr val="accent3">
                <a:shade val="50000"/>
                <a:hueOff val="62151"/>
                <a:satOff val="-17442"/>
                <a:lumOff val="24485"/>
                <a:alphaOff val="0"/>
                <a:tint val="44000"/>
                <a:satMod val="165000"/>
              </a:schemeClr>
            </a:gs>
            <a:gs pos="93000">
              <a:schemeClr val="accent3">
                <a:shade val="50000"/>
                <a:hueOff val="62151"/>
                <a:satOff val="-17442"/>
                <a:lumOff val="24485"/>
                <a:alphaOff val="0"/>
                <a:tint val="15000"/>
                <a:satMod val="165000"/>
              </a:schemeClr>
            </a:gs>
            <a:gs pos="100000">
              <a:schemeClr val="accent3">
                <a:shade val="50000"/>
                <a:hueOff val="62151"/>
                <a:satOff val="-17442"/>
                <a:lumOff val="24485"/>
                <a:alphaOff val="0"/>
                <a:tint val="5000"/>
                <a:satMod val="250000"/>
              </a:schemeClr>
            </a:gs>
          </a:gsLst>
          <a:path path="circle">
            <a:fillToRect l="50000" t="130000" r="50000" b="-30000"/>
          </a:path>
        </a:gradFill>
        <a:ln>
          <a:noFill/>
        </a:ln>
        <a:effectLst>
          <a:outerShdw blurRad="57150" dist="38100" dir="5400000" algn="ctr" rotWithShape="0">
            <a:schemeClr val="accent3">
              <a:shade val="50000"/>
              <a:hueOff val="62151"/>
              <a:satOff val="-17442"/>
              <a:lumOff val="24485"/>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1" u="sng" kern="1200" dirty="0" smtClean="0"/>
            <a:t>SISTEMA SOCIO-CULTURAL</a:t>
          </a:r>
          <a:endParaRPr lang="es-PE" sz="1400" b="1" u="sng" kern="1200" dirty="0"/>
        </a:p>
      </dsp:txBody>
      <dsp:txXfrm>
        <a:off x="3506976" y="2566928"/>
        <a:ext cx="1943887" cy="19438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EC3684-25E4-4939-9962-35DDF6EAAE79}">
      <dsp:nvSpPr>
        <dsp:cNvPr id="0" name=""/>
        <dsp:cNvSpPr/>
      </dsp:nvSpPr>
      <dsp:spPr>
        <a:xfrm>
          <a:off x="4184" y="1345756"/>
          <a:ext cx="1514581" cy="1690833"/>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b="1" u="sng" kern="1200" dirty="0" smtClean="0">
              <a:latin typeface="+mj-lt"/>
            </a:rPr>
            <a:t>A.POR EL TIPO DE CODIGO</a:t>
          </a:r>
          <a:endParaRPr lang="es-PE" sz="2800" b="1" u="sng" kern="1200" dirty="0">
            <a:latin typeface="+mj-lt"/>
          </a:endParaRPr>
        </a:p>
      </dsp:txBody>
      <dsp:txXfrm>
        <a:off x="4184" y="1345756"/>
        <a:ext cx="1514581" cy="1690833"/>
      </dsp:txXfrm>
    </dsp:sp>
    <dsp:sp modelId="{D936ED33-DB62-4F4E-A197-B08923BFEE6B}">
      <dsp:nvSpPr>
        <dsp:cNvPr id="0" name=""/>
        <dsp:cNvSpPr/>
      </dsp:nvSpPr>
      <dsp:spPr>
        <a:xfrm rot="17780367">
          <a:off x="1147287" y="1575973"/>
          <a:ext cx="1335509" cy="33541"/>
        </a:xfrm>
        <a:custGeom>
          <a:avLst/>
          <a:gdLst/>
          <a:ahLst/>
          <a:cxnLst/>
          <a:rect l="0" t="0" r="0" b="0"/>
          <a:pathLst>
            <a:path>
              <a:moveTo>
                <a:pt x="0" y="16770"/>
              </a:moveTo>
              <a:lnTo>
                <a:pt x="1335509" y="1677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rot="17780367">
        <a:off x="1781654" y="1559356"/>
        <a:ext cx="66775" cy="66775"/>
      </dsp:txXfrm>
    </dsp:sp>
    <dsp:sp modelId="{5648A2BB-317D-40CE-8591-A45565F7E5ED}">
      <dsp:nvSpPr>
        <dsp:cNvPr id="0" name=""/>
        <dsp:cNvSpPr/>
      </dsp:nvSpPr>
      <dsp:spPr>
        <a:xfrm>
          <a:off x="2111316" y="615668"/>
          <a:ext cx="1855408" cy="757290"/>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b="1" kern="1200" dirty="0" smtClean="0">
              <a:latin typeface="+mj-lt"/>
            </a:rPr>
            <a:t>Lingüístico</a:t>
          </a:r>
          <a:endParaRPr lang="es-PE" sz="2800" b="1" kern="1200" dirty="0">
            <a:latin typeface="+mj-lt"/>
          </a:endParaRPr>
        </a:p>
      </dsp:txBody>
      <dsp:txXfrm>
        <a:off x="2111316" y="615668"/>
        <a:ext cx="1855408" cy="757290"/>
      </dsp:txXfrm>
    </dsp:sp>
    <dsp:sp modelId="{D9BC8E19-7DEE-4006-B6FA-34A8B600E350}">
      <dsp:nvSpPr>
        <dsp:cNvPr id="0" name=""/>
        <dsp:cNvSpPr/>
      </dsp:nvSpPr>
      <dsp:spPr>
        <a:xfrm rot="19234979">
          <a:off x="3869261" y="705464"/>
          <a:ext cx="856997" cy="33541"/>
        </a:xfrm>
        <a:custGeom>
          <a:avLst/>
          <a:gdLst/>
          <a:ahLst/>
          <a:cxnLst/>
          <a:rect l="0" t="0" r="0" b="0"/>
          <a:pathLst>
            <a:path>
              <a:moveTo>
                <a:pt x="0" y="16770"/>
              </a:moveTo>
              <a:lnTo>
                <a:pt x="856997" y="16770"/>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rot="19234979">
        <a:off x="4276334" y="700810"/>
        <a:ext cx="42849" cy="42849"/>
      </dsp:txXfrm>
    </dsp:sp>
    <dsp:sp modelId="{9E24071D-AC09-48B9-9582-B9FF2912EEEF}">
      <dsp:nvSpPr>
        <dsp:cNvPr id="0" name=""/>
        <dsp:cNvSpPr/>
      </dsp:nvSpPr>
      <dsp:spPr>
        <a:xfrm>
          <a:off x="4628794" y="71509"/>
          <a:ext cx="1514581" cy="757290"/>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t>Oral</a:t>
          </a:r>
          <a:endParaRPr lang="es-PE" sz="2800" kern="1200" dirty="0"/>
        </a:p>
      </dsp:txBody>
      <dsp:txXfrm>
        <a:off x="4628794" y="71509"/>
        <a:ext cx="1514581" cy="757290"/>
      </dsp:txXfrm>
    </dsp:sp>
    <dsp:sp modelId="{F246EDEF-A048-4AD7-BE24-718B72B9E339}">
      <dsp:nvSpPr>
        <dsp:cNvPr id="0" name=""/>
        <dsp:cNvSpPr/>
      </dsp:nvSpPr>
      <dsp:spPr>
        <a:xfrm rot="1787528">
          <a:off x="3921489" y="1147597"/>
          <a:ext cx="684519" cy="33541"/>
        </a:xfrm>
        <a:custGeom>
          <a:avLst/>
          <a:gdLst/>
          <a:ahLst/>
          <a:cxnLst/>
          <a:rect l="0" t="0" r="0" b="0"/>
          <a:pathLst>
            <a:path>
              <a:moveTo>
                <a:pt x="0" y="16770"/>
              </a:moveTo>
              <a:lnTo>
                <a:pt x="684519" y="16770"/>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rot="1787528">
        <a:off x="4246636" y="1147254"/>
        <a:ext cx="34225" cy="34225"/>
      </dsp:txXfrm>
    </dsp:sp>
    <dsp:sp modelId="{C797D428-DBDD-443A-8DA5-AE1756F243E5}">
      <dsp:nvSpPr>
        <dsp:cNvPr id="0" name=""/>
        <dsp:cNvSpPr/>
      </dsp:nvSpPr>
      <dsp:spPr>
        <a:xfrm>
          <a:off x="4560774" y="955775"/>
          <a:ext cx="1868979" cy="757290"/>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t>Escrito</a:t>
          </a:r>
          <a:endParaRPr lang="es-PE" sz="2800" kern="1200" dirty="0"/>
        </a:p>
      </dsp:txBody>
      <dsp:txXfrm>
        <a:off x="4560774" y="955775"/>
        <a:ext cx="1868979" cy="757290"/>
      </dsp:txXfrm>
    </dsp:sp>
    <dsp:sp modelId="{9C7DAC1F-4A99-467E-8CCC-9BD75A1E98DE}">
      <dsp:nvSpPr>
        <dsp:cNvPr id="0" name=""/>
        <dsp:cNvSpPr/>
      </dsp:nvSpPr>
      <dsp:spPr>
        <a:xfrm rot="3686684">
          <a:off x="1195228" y="2718819"/>
          <a:ext cx="1239627" cy="33541"/>
        </a:xfrm>
        <a:custGeom>
          <a:avLst/>
          <a:gdLst/>
          <a:ahLst/>
          <a:cxnLst/>
          <a:rect l="0" t="0" r="0" b="0"/>
          <a:pathLst>
            <a:path>
              <a:moveTo>
                <a:pt x="0" y="16770"/>
              </a:moveTo>
              <a:lnTo>
                <a:pt x="1239627" y="1677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rot="3686684">
        <a:off x="1784051" y="2704599"/>
        <a:ext cx="61981" cy="61981"/>
      </dsp:txXfrm>
    </dsp:sp>
    <dsp:sp modelId="{0D98CBD7-341E-4BBD-AD41-A2B28F38D34C}">
      <dsp:nvSpPr>
        <dsp:cNvPr id="0" name=""/>
        <dsp:cNvSpPr/>
      </dsp:nvSpPr>
      <dsp:spPr>
        <a:xfrm>
          <a:off x="2111316" y="2773376"/>
          <a:ext cx="1789645" cy="1013262"/>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b="1" kern="1200" dirty="0" smtClean="0">
              <a:latin typeface="+mj-lt"/>
            </a:rPr>
            <a:t>No Lingüístico</a:t>
          </a:r>
          <a:endParaRPr lang="es-PE" sz="2800" b="1" kern="1200" dirty="0">
            <a:latin typeface="+mj-lt"/>
          </a:endParaRPr>
        </a:p>
      </dsp:txBody>
      <dsp:txXfrm>
        <a:off x="2111316" y="2773376"/>
        <a:ext cx="1789645" cy="1013262"/>
      </dsp:txXfrm>
    </dsp:sp>
    <dsp:sp modelId="{58AFBD34-7D07-4D31-99B2-2E9BA6B3699F}">
      <dsp:nvSpPr>
        <dsp:cNvPr id="0" name=""/>
        <dsp:cNvSpPr/>
      </dsp:nvSpPr>
      <dsp:spPr>
        <a:xfrm>
          <a:off x="3900962" y="3263237"/>
          <a:ext cx="594049" cy="33541"/>
        </a:xfrm>
        <a:custGeom>
          <a:avLst/>
          <a:gdLst/>
          <a:ahLst/>
          <a:cxnLst/>
          <a:rect l="0" t="0" r="0" b="0"/>
          <a:pathLst>
            <a:path>
              <a:moveTo>
                <a:pt x="0" y="16770"/>
              </a:moveTo>
              <a:lnTo>
                <a:pt x="594049" y="16770"/>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4183135" y="3265156"/>
        <a:ext cx="29702" cy="29702"/>
      </dsp:txXfrm>
    </dsp:sp>
    <dsp:sp modelId="{65564CDA-1DDC-4B3B-A46C-A0977FDD5E11}">
      <dsp:nvSpPr>
        <dsp:cNvPr id="0" name=""/>
        <dsp:cNvSpPr/>
      </dsp:nvSpPr>
      <dsp:spPr>
        <a:xfrm>
          <a:off x="4495011" y="2656280"/>
          <a:ext cx="2244489" cy="1247455"/>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latin typeface="+mj-lt"/>
            </a:rPr>
            <a:t>Imágenes, muecas, colores</a:t>
          </a:r>
          <a:endParaRPr lang="es-PE" sz="2800" kern="1200" dirty="0">
            <a:latin typeface="+mj-lt"/>
          </a:endParaRPr>
        </a:p>
      </dsp:txBody>
      <dsp:txXfrm>
        <a:off x="4495011" y="2656280"/>
        <a:ext cx="2244489" cy="124745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15B21C-185F-416C-8F79-A60B41FEF0A2}">
      <dsp:nvSpPr>
        <dsp:cNvPr id="0" name=""/>
        <dsp:cNvSpPr/>
      </dsp:nvSpPr>
      <dsp:spPr>
        <a:xfrm>
          <a:off x="1252857" y="0"/>
          <a:ext cx="3381654" cy="1765696"/>
        </a:xfrm>
        <a:prstGeom prst="roundRect">
          <a:avLst>
            <a:gd name="adj" fmla="val 10000"/>
          </a:avLst>
        </a:prstGeom>
        <a:gradFill rotWithShape="0">
          <a:gsLst>
            <a:gs pos="0">
              <a:schemeClr val="accent3">
                <a:shade val="50000"/>
                <a:hueOff val="0"/>
                <a:satOff val="0"/>
                <a:lumOff val="0"/>
                <a:alphaOff val="0"/>
                <a:tint val="98000"/>
                <a:shade val="25000"/>
                <a:satMod val="250000"/>
              </a:schemeClr>
            </a:gs>
            <a:gs pos="68000">
              <a:schemeClr val="accent3">
                <a:shade val="50000"/>
                <a:hueOff val="0"/>
                <a:satOff val="0"/>
                <a:lumOff val="0"/>
                <a:alphaOff val="0"/>
                <a:tint val="86000"/>
                <a:satMod val="115000"/>
              </a:schemeClr>
            </a:gs>
            <a:gs pos="100000">
              <a:schemeClr val="accent3">
                <a:shade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_tradnl" sz="2800" b="1" u="sng" kern="1200" dirty="0" smtClean="0">
              <a:latin typeface="+mj-lt"/>
            </a:rPr>
            <a:t>B.POR EL GRADO DE PARTICIPACION DEL EMISOR Y RECEPTOR</a:t>
          </a:r>
          <a:endParaRPr lang="es-PE" sz="2800" b="1" u="sng" kern="1200" dirty="0">
            <a:latin typeface="+mj-lt"/>
          </a:endParaRPr>
        </a:p>
      </dsp:txBody>
      <dsp:txXfrm>
        <a:off x="1252857" y="0"/>
        <a:ext cx="3381654" cy="1765696"/>
      </dsp:txXfrm>
    </dsp:sp>
    <dsp:sp modelId="{84B389E7-72D5-4C5D-8D95-7E4380E77D48}">
      <dsp:nvSpPr>
        <dsp:cNvPr id="0" name=""/>
        <dsp:cNvSpPr/>
      </dsp:nvSpPr>
      <dsp:spPr>
        <a:xfrm>
          <a:off x="1591022" y="1765696"/>
          <a:ext cx="281763" cy="1122124"/>
        </a:xfrm>
        <a:custGeom>
          <a:avLst/>
          <a:gdLst/>
          <a:ahLst/>
          <a:cxnLst/>
          <a:rect l="0" t="0" r="0" b="0"/>
          <a:pathLst>
            <a:path>
              <a:moveTo>
                <a:pt x="0" y="0"/>
              </a:moveTo>
              <a:lnTo>
                <a:pt x="0" y="1122124"/>
              </a:lnTo>
              <a:lnTo>
                <a:pt x="281763" y="1122124"/>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B15C6F-8892-4241-A8F1-18BB3A49A182}">
      <dsp:nvSpPr>
        <dsp:cNvPr id="0" name=""/>
        <dsp:cNvSpPr/>
      </dsp:nvSpPr>
      <dsp:spPr>
        <a:xfrm>
          <a:off x="1872786" y="2092644"/>
          <a:ext cx="3026758" cy="1590353"/>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_tradnl" sz="1700" b="1" kern="1200" dirty="0" smtClean="0"/>
            <a:t>RECÍPROCA(HORIZONTAL)</a:t>
          </a:r>
          <a:endParaRPr lang="es-PE" sz="1700" b="1" kern="1200" dirty="0"/>
        </a:p>
      </dsp:txBody>
      <dsp:txXfrm>
        <a:off x="1872786" y="2092644"/>
        <a:ext cx="3026758" cy="1590353"/>
      </dsp:txXfrm>
    </dsp:sp>
    <dsp:sp modelId="{C96CE14F-02D3-4CAA-9957-C178A70A9D55}">
      <dsp:nvSpPr>
        <dsp:cNvPr id="0" name=""/>
        <dsp:cNvSpPr/>
      </dsp:nvSpPr>
      <dsp:spPr>
        <a:xfrm>
          <a:off x="1591022" y="1765696"/>
          <a:ext cx="281763" cy="3045085"/>
        </a:xfrm>
        <a:custGeom>
          <a:avLst/>
          <a:gdLst/>
          <a:ahLst/>
          <a:cxnLst/>
          <a:rect l="0" t="0" r="0" b="0"/>
          <a:pathLst>
            <a:path>
              <a:moveTo>
                <a:pt x="0" y="0"/>
              </a:moveTo>
              <a:lnTo>
                <a:pt x="0" y="3045085"/>
              </a:lnTo>
              <a:lnTo>
                <a:pt x="281763" y="3045085"/>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57BECC-CD26-4A0A-BF59-3EFBD8E00AD7}">
      <dsp:nvSpPr>
        <dsp:cNvPr id="0" name=""/>
        <dsp:cNvSpPr/>
      </dsp:nvSpPr>
      <dsp:spPr>
        <a:xfrm>
          <a:off x="1872786" y="4007442"/>
          <a:ext cx="3026758" cy="1606679"/>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124303"/>
              <a:satOff val="-34884"/>
              <a:lumOff val="4896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_tradnl" sz="1700" b="1" kern="1200" dirty="0" smtClean="0"/>
            <a:t>UNILATERAL(VERTICAL)</a:t>
          </a:r>
          <a:endParaRPr lang="es-PE" sz="1700" b="1" kern="1200" dirty="0"/>
        </a:p>
      </dsp:txBody>
      <dsp:txXfrm>
        <a:off x="1872786" y="4007442"/>
        <a:ext cx="3026758" cy="160667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EBEFE9-399E-4445-8D39-DFC9D467944B}">
      <dsp:nvSpPr>
        <dsp:cNvPr id="0" name=""/>
        <dsp:cNvSpPr/>
      </dsp:nvSpPr>
      <dsp:spPr>
        <a:xfrm>
          <a:off x="0" y="0"/>
          <a:ext cx="8064896" cy="4064000"/>
        </a:xfrm>
        <a:prstGeom prst="rect">
          <a:avLst/>
        </a:prstGeom>
        <a:solidFill>
          <a:schemeClr val="accent2">
            <a:shade val="80000"/>
            <a:hueOff val="0"/>
            <a:satOff val="0"/>
            <a:lumOff val="0"/>
            <a:alphaOff val="0"/>
          </a:schemeClr>
        </a:solidFill>
        <a:ln>
          <a:noFill/>
        </a:ln>
        <a:effectLst>
          <a:outerShdw blurRad="57150" dist="38100" dir="5400000" algn="ctr" rotWithShape="0">
            <a:schemeClr val="accent2">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S_tradnl" sz="3200" b="1" u="sng" kern="1200" dirty="0" smtClean="0">
              <a:latin typeface="+mj-lt"/>
            </a:rPr>
            <a:t>C.POR EL TIPO DE RECEPTOR</a:t>
          </a:r>
          <a:endParaRPr lang="es-PE" sz="3200" b="1" u="sng" kern="1200" dirty="0">
            <a:latin typeface="+mj-lt"/>
          </a:endParaRPr>
        </a:p>
      </dsp:txBody>
      <dsp:txXfrm>
        <a:off x="0" y="0"/>
        <a:ext cx="8064896" cy="2194560"/>
      </dsp:txXfrm>
    </dsp:sp>
    <dsp:sp modelId="{31B6B30B-1D5D-412A-BFF0-55404851133E}">
      <dsp:nvSpPr>
        <dsp:cNvPr id="0" name=""/>
        <dsp:cNvSpPr/>
      </dsp:nvSpPr>
      <dsp:spPr>
        <a:xfrm>
          <a:off x="0" y="2113280"/>
          <a:ext cx="2016224" cy="186944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_tradnl" sz="1700" kern="1200" dirty="0" smtClean="0"/>
            <a:t>INTERPERSONAL</a:t>
          </a:r>
          <a:endParaRPr lang="es-PE" sz="1700" kern="1200" dirty="0"/>
        </a:p>
      </dsp:txBody>
      <dsp:txXfrm>
        <a:off x="0" y="2113280"/>
        <a:ext cx="2016224" cy="1869440"/>
      </dsp:txXfrm>
    </dsp:sp>
    <dsp:sp modelId="{AD0D5F30-DADF-4C95-AAEF-13BFB7F6F771}">
      <dsp:nvSpPr>
        <dsp:cNvPr id="0" name=""/>
        <dsp:cNvSpPr/>
      </dsp:nvSpPr>
      <dsp:spPr>
        <a:xfrm>
          <a:off x="2016223" y="2113280"/>
          <a:ext cx="2016224" cy="186944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_tradnl" sz="1700" kern="1200" dirty="0" smtClean="0"/>
            <a:t>DE GRUPO</a:t>
          </a:r>
          <a:endParaRPr lang="es-PE" sz="1700" kern="1200" dirty="0"/>
        </a:p>
      </dsp:txBody>
      <dsp:txXfrm>
        <a:off x="2016223" y="2113280"/>
        <a:ext cx="2016224" cy="1869440"/>
      </dsp:txXfrm>
    </dsp:sp>
    <dsp:sp modelId="{F53F8F59-EC99-4E42-B241-D1371CF9FD48}">
      <dsp:nvSpPr>
        <dsp:cNvPr id="0" name=""/>
        <dsp:cNvSpPr/>
      </dsp:nvSpPr>
      <dsp:spPr>
        <a:xfrm>
          <a:off x="4032447" y="2113280"/>
          <a:ext cx="2016224" cy="186944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_tradnl" sz="1700" kern="1200" dirty="0" smtClean="0"/>
            <a:t>DE MASAS</a:t>
          </a:r>
          <a:endParaRPr lang="es-PE" sz="1700" kern="1200" dirty="0"/>
        </a:p>
      </dsp:txBody>
      <dsp:txXfrm>
        <a:off x="4032447" y="2113280"/>
        <a:ext cx="2016224" cy="1869440"/>
      </dsp:txXfrm>
    </dsp:sp>
    <dsp:sp modelId="{48C4A67F-6419-4644-BAB4-C4272BDB110E}">
      <dsp:nvSpPr>
        <dsp:cNvPr id="0" name=""/>
        <dsp:cNvSpPr/>
      </dsp:nvSpPr>
      <dsp:spPr>
        <a:xfrm>
          <a:off x="6048672" y="2113280"/>
          <a:ext cx="2016224" cy="186944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_tradnl" sz="1700" kern="1200" dirty="0" smtClean="0"/>
            <a:t>INTRAPERSONAL</a:t>
          </a:r>
          <a:endParaRPr lang="es-PE" sz="1700" kern="1200" dirty="0"/>
        </a:p>
      </dsp:txBody>
      <dsp:txXfrm>
        <a:off x="6048672" y="2113280"/>
        <a:ext cx="2016224" cy="18694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8229ED-5AB5-4932-A50F-38637BA24B37}">
      <dsp:nvSpPr>
        <dsp:cNvPr id="0" name=""/>
        <dsp:cNvSpPr/>
      </dsp:nvSpPr>
      <dsp:spPr>
        <a:xfrm>
          <a:off x="2356" y="943605"/>
          <a:ext cx="3056103" cy="2258810"/>
        </a:xfrm>
        <a:prstGeom prst="rect">
          <a:avLst/>
        </a:prstGeom>
        <a:gradFill rotWithShape="0">
          <a:gsLst>
            <a:gs pos="0">
              <a:schemeClr val="accent2">
                <a:shade val="80000"/>
                <a:hueOff val="0"/>
                <a:satOff val="0"/>
                <a:lumOff val="0"/>
                <a:alphaOff val="0"/>
                <a:tint val="98000"/>
                <a:shade val="25000"/>
                <a:satMod val="250000"/>
              </a:schemeClr>
            </a:gs>
            <a:gs pos="68000">
              <a:schemeClr val="accent2">
                <a:shade val="80000"/>
                <a:hueOff val="0"/>
                <a:satOff val="0"/>
                <a:lumOff val="0"/>
                <a:alphaOff val="0"/>
                <a:tint val="86000"/>
                <a:satMod val="115000"/>
              </a:schemeClr>
            </a:gs>
            <a:gs pos="100000">
              <a:schemeClr val="accent2">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S_tradnl" sz="2800" b="1" u="sng" kern="1200" dirty="0" smtClean="0">
              <a:latin typeface="+mj-lt"/>
            </a:rPr>
            <a:t>D.POR EL TIPO DE MENSAJE</a:t>
          </a:r>
          <a:endParaRPr lang="es-PE" sz="2800" b="1" u="sng" kern="1200" dirty="0">
            <a:latin typeface="+mj-lt"/>
          </a:endParaRPr>
        </a:p>
      </dsp:txBody>
      <dsp:txXfrm>
        <a:off x="2356" y="943605"/>
        <a:ext cx="3056103" cy="2258810"/>
      </dsp:txXfrm>
    </dsp:sp>
    <dsp:sp modelId="{3C6CC25C-2177-447F-9E49-7BAABB9C7F79}">
      <dsp:nvSpPr>
        <dsp:cNvPr id="0" name=""/>
        <dsp:cNvSpPr/>
      </dsp:nvSpPr>
      <dsp:spPr>
        <a:xfrm>
          <a:off x="167671" y="3384370"/>
          <a:ext cx="2804793" cy="136152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7150" dist="38100" dir="5400000" algn="ctr" rotWithShape="0">
            <a:schemeClr val="accent2">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s-ES_tradnl" sz="3100" kern="1200" dirty="0" smtClean="0"/>
            <a:t>PUBLICO</a:t>
          </a:r>
          <a:endParaRPr lang="es-PE" sz="3100" kern="1200" dirty="0"/>
        </a:p>
        <a:p>
          <a:pPr marL="285750" lvl="1" indent="-285750" algn="l" defTabSz="1377950">
            <a:lnSpc>
              <a:spcPct val="90000"/>
            </a:lnSpc>
            <a:spcBef>
              <a:spcPct val="0"/>
            </a:spcBef>
            <a:spcAft>
              <a:spcPct val="15000"/>
            </a:spcAft>
            <a:buChar char="••"/>
          </a:pPr>
          <a:r>
            <a:rPr lang="es-ES_tradnl" sz="3100" kern="1200" dirty="0" smtClean="0"/>
            <a:t>PRIVADO</a:t>
          </a:r>
          <a:endParaRPr lang="es-PE" sz="3100" kern="1200" dirty="0"/>
        </a:p>
      </dsp:txBody>
      <dsp:txXfrm>
        <a:off x="167671" y="3384370"/>
        <a:ext cx="2804793" cy="1361520"/>
      </dsp:txXfrm>
    </dsp:sp>
    <dsp:sp modelId="{07391136-F760-4BBA-8BBF-D82628ABFE85}">
      <dsp:nvSpPr>
        <dsp:cNvPr id="0" name=""/>
        <dsp:cNvSpPr/>
      </dsp:nvSpPr>
      <dsp:spPr>
        <a:xfrm>
          <a:off x="3451130" y="932784"/>
          <a:ext cx="3194912" cy="2302093"/>
        </a:xfrm>
        <a:prstGeom prst="rect">
          <a:avLst/>
        </a:prstGeom>
        <a:gradFill rotWithShape="0">
          <a:gsLst>
            <a:gs pos="0">
              <a:schemeClr val="accent2">
                <a:shade val="80000"/>
                <a:hueOff val="602953"/>
                <a:satOff val="-39016"/>
                <a:lumOff val="35622"/>
                <a:alphaOff val="0"/>
                <a:tint val="98000"/>
                <a:shade val="25000"/>
                <a:satMod val="250000"/>
              </a:schemeClr>
            </a:gs>
            <a:gs pos="68000">
              <a:schemeClr val="accent2">
                <a:shade val="80000"/>
                <a:hueOff val="602953"/>
                <a:satOff val="-39016"/>
                <a:lumOff val="35622"/>
                <a:alphaOff val="0"/>
                <a:tint val="86000"/>
                <a:satMod val="115000"/>
              </a:schemeClr>
            </a:gs>
            <a:gs pos="100000">
              <a:schemeClr val="accent2">
                <a:shade val="80000"/>
                <a:hueOff val="602953"/>
                <a:satOff val="-39016"/>
                <a:lumOff val="35622"/>
                <a:alphaOff val="0"/>
                <a:tint val="50000"/>
                <a:satMod val="150000"/>
              </a:schemeClr>
            </a:gs>
          </a:gsLst>
          <a:path path="circle">
            <a:fillToRect l="50000" t="130000" r="50000" b="-30000"/>
          </a:path>
        </a:gradFill>
        <a:ln>
          <a:noFill/>
        </a:ln>
        <a:effectLst>
          <a:outerShdw blurRad="57150" dist="38100" dir="5400000" algn="ctr" rotWithShape="0">
            <a:schemeClr val="accent2">
              <a:shade val="80000"/>
              <a:hueOff val="602953"/>
              <a:satOff val="-39016"/>
              <a:lumOff val="35622"/>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S_tradnl" sz="2800" b="1" u="sng" kern="1200" dirty="0" smtClean="0">
              <a:latin typeface="+mj-lt"/>
            </a:rPr>
            <a:t>E.POR LA EXTENSION DEL CANAL Y UBICACIÓN DEL EMISOR Y RECEPTOR</a:t>
          </a:r>
          <a:endParaRPr lang="es-PE" sz="2800" b="1" u="sng" kern="1200" dirty="0">
            <a:latin typeface="+mj-lt"/>
          </a:endParaRPr>
        </a:p>
      </dsp:txBody>
      <dsp:txXfrm>
        <a:off x="3451130" y="932784"/>
        <a:ext cx="3194912" cy="2302093"/>
      </dsp:txXfrm>
    </dsp:sp>
    <dsp:sp modelId="{7FC53858-5A02-4211-A1FE-A9B7389F753E}">
      <dsp:nvSpPr>
        <dsp:cNvPr id="0" name=""/>
        <dsp:cNvSpPr/>
      </dsp:nvSpPr>
      <dsp:spPr>
        <a:xfrm>
          <a:off x="3624060" y="3443008"/>
          <a:ext cx="2804793" cy="136152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7150" dist="38100" dir="5400000" algn="ctr" rotWithShape="0">
            <a:schemeClr val="accent2">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s-ES_tradnl" sz="3100" kern="1200" dirty="0" smtClean="0"/>
            <a:t>DIRECTA</a:t>
          </a:r>
          <a:endParaRPr lang="es-PE" sz="3100" kern="1200" dirty="0"/>
        </a:p>
        <a:p>
          <a:pPr marL="285750" lvl="1" indent="-285750" algn="l" defTabSz="1377950">
            <a:lnSpc>
              <a:spcPct val="90000"/>
            </a:lnSpc>
            <a:spcBef>
              <a:spcPct val="0"/>
            </a:spcBef>
            <a:spcAft>
              <a:spcPct val="15000"/>
            </a:spcAft>
            <a:buChar char="••"/>
          </a:pPr>
          <a:r>
            <a:rPr lang="es-ES_tradnl" sz="3100" kern="1200" dirty="0" smtClean="0"/>
            <a:t>INDIRECTA</a:t>
          </a:r>
          <a:endParaRPr lang="es-PE" sz="3100" kern="1200" dirty="0"/>
        </a:p>
      </dsp:txBody>
      <dsp:txXfrm>
        <a:off x="3624060" y="3443008"/>
        <a:ext cx="2804793" cy="13615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3857E-7F47-45F7-8BCF-0773B33F0957}" type="datetimeFigureOut">
              <a:rPr lang="es-PE" smtClean="0"/>
              <a:pPr/>
              <a:t>22/07/2010</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BB133-6099-4BE8-8C2C-7BAD414157D7}"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6CF416A-BC89-44C5-97C0-146BF6450E7A}" type="datetime1">
              <a:rPr lang="es-PE" smtClean="0"/>
              <a:pPr/>
              <a:t>22/07/2010</a:t>
            </a:fld>
            <a:endParaRPr lang="es-PE"/>
          </a:p>
        </p:txBody>
      </p:sp>
      <p:sp>
        <p:nvSpPr>
          <p:cNvPr id="19" name="18 Marcador de pie de página"/>
          <p:cNvSpPr>
            <a:spLocks noGrp="1"/>
          </p:cNvSpPr>
          <p:nvPr>
            <p:ph type="ftr" sz="quarter" idx="11"/>
          </p:nvPr>
        </p:nvSpPr>
        <p:spPr/>
        <p:txBody>
          <a:bodyPr/>
          <a:lstStyle/>
          <a:p>
            <a:endParaRPr lang="es-PE"/>
          </a:p>
        </p:txBody>
      </p:sp>
      <p:sp>
        <p:nvSpPr>
          <p:cNvPr id="27" name="26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44BCC6-8EFA-4368-BF0D-372AF98ACC58}" type="datetime1">
              <a:rPr lang="es-PE" smtClean="0"/>
              <a:pPr/>
              <a:t>22/07/2010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E1B29E0-C882-40E5-A936-413876C759B1}" type="datetime1">
              <a:rPr lang="es-PE" smtClean="0"/>
              <a:pPr/>
              <a:t>22/07/2010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82EBEF7-CAB2-4763-9FD0-DAB0AE722D66}" type="datetime1">
              <a:rPr lang="es-PE" smtClean="0"/>
              <a:pPr/>
              <a:t>22/07/2010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640766B-D86D-4139-B0F1-E9643CB26945}" type="datetime1">
              <a:rPr lang="es-PE" smtClean="0"/>
              <a:pPr/>
              <a:t>22/07/2010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1B74F34-78B3-4AE3-8B33-CB3E616ECE8D}" type="datetime1">
              <a:rPr lang="es-PE" smtClean="0"/>
              <a:pPr/>
              <a:t>22/07/2010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27FFF33-751A-486C-B440-5585354A2015}" type="datetime1">
              <a:rPr lang="es-PE" smtClean="0"/>
              <a:pPr/>
              <a:t>22/07/2010</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48A2CE6-3062-4175-B90C-95C495E96A9F}" type="datetime1">
              <a:rPr lang="es-PE" smtClean="0"/>
              <a:pPr/>
              <a:t>22/07/2010</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EFA397-9D22-42E4-9B8C-9CECFB18D3F7}" type="datetime1">
              <a:rPr lang="es-PE" smtClean="0"/>
              <a:pPr/>
              <a:t>22/07/2010</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DE797D5-B08C-45E1-A855-CECE7AB8DC86}" type="datetime1">
              <a:rPr lang="es-PE" smtClean="0"/>
              <a:pPr/>
              <a:t>22/07/2010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F7A85583-493C-460A-AD03-9585191A6624}"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9DE5718-C321-48E0-905A-2060C6273B3C}" type="datetime1">
              <a:rPr lang="es-PE" smtClean="0"/>
              <a:pPr/>
              <a:t>22/07/2010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a:xfrm>
            <a:off x="8077200" y="6356350"/>
            <a:ext cx="609600" cy="365125"/>
          </a:xfrm>
        </p:spPr>
        <p:txBody>
          <a:bodyPr/>
          <a:lstStyle/>
          <a:p>
            <a:fld id="{F7A85583-493C-460A-AD03-9585191A6624}" type="slidenum">
              <a:rPr lang="es-PE" smtClean="0"/>
              <a:pPr/>
              <a:t>‹Nº›</a:t>
            </a:fld>
            <a:endParaRPr lang="es-PE"/>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A9F1B6-FE8F-4529-9E36-364B34FCA937}" type="datetime1">
              <a:rPr lang="es-PE" smtClean="0"/>
              <a:pPr/>
              <a:t>22/07/2010</a:t>
            </a:fld>
            <a:endParaRPr lang="es-PE"/>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E"/>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A85583-493C-460A-AD03-9585191A6624}" type="slidenum">
              <a:rPr lang="es-PE" smtClean="0"/>
              <a:pPr/>
              <a:t>‹Nº›</a:t>
            </a:fld>
            <a:endParaRPr lang="es-PE"/>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2.jpeg"/><Relationship Id="rId4" Type="http://schemas.openxmlformats.org/officeDocument/2006/relationships/diagramQuickStyle" Target="../diagrams/quickStyle3.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4.xml"/><Relationship Id="rId7" Type="http://schemas.openxmlformats.org/officeDocument/2006/relationships/image" Target="../media/image13.gif"/><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hyperlink" Target="http://es.wikipedia.org/wiki/Archivo:Communication_sender-message-reciever.png" TargetMode="External"/><Relationship Id="rId3" Type="http://schemas.openxmlformats.org/officeDocument/2006/relationships/diagramLayout" Target="../diagrams/layout5.xml"/><Relationship Id="rId7" Type="http://schemas.openxmlformats.org/officeDocument/2006/relationships/image" Target="../media/image16.gi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1.jpeg"/><Relationship Id="rId4" Type="http://schemas.openxmlformats.org/officeDocument/2006/relationships/diagramQuickStyle" Target="../diagrams/quickStyle6.xml"/><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7.xml"/><Relationship Id="rId7" Type="http://schemas.openxmlformats.org/officeDocument/2006/relationships/image" Target="../media/image22.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9.xml"/><Relationship Id="rId7" Type="http://schemas.openxmlformats.org/officeDocument/2006/relationships/image" Target="../media/image26.jpe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10.xml"/><Relationship Id="rId7" Type="http://schemas.openxmlformats.org/officeDocument/2006/relationships/image" Target="../media/image29.jpe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facebook.com/album.php?profile=1&amp;id=100001099429285" TargetMode="External"/><Relationship Id="rId7" Type="http://schemas.openxmlformats.org/officeDocument/2006/relationships/hyperlink" Target="http://www.facebook.com/photo.php?pid=11300&amp;id=100000590922554" TargetMode="External"/><Relationship Id="rId2" Type="http://schemas.openxmlformats.org/officeDocument/2006/relationships/image" Target="../media/image33.jpeg"/><Relationship Id="rId1" Type="http://schemas.openxmlformats.org/officeDocument/2006/relationships/slideLayout" Target="../slideLayouts/slideLayout10.xml"/><Relationship Id="rId6" Type="http://schemas.openxmlformats.org/officeDocument/2006/relationships/image" Target="../media/image35.jpeg"/><Relationship Id="rId11" Type="http://schemas.openxmlformats.org/officeDocument/2006/relationships/image" Target="../media/image38.jpeg"/><Relationship Id="rId5" Type="http://schemas.openxmlformats.org/officeDocument/2006/relationships/hyperlink" Target="http://www.facebook.com/album.php?profile=1&amp;id=100001373648304" TargetMode="External"/><Relationship Id="rId10" Type="http://schemas.openxmlformats.org/officeDocument/2006/relationships/hyperlink" Target="http://www.facebook.com/album.php?profile=1&amp;id=100000308642746" TargetMode="External"/><Relationship Id="rId4" Type="http://schemas.openxmlformats.org/officeDocument/2006/relationships/image" Target="../media/image34.jpe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32656"/>
            <a:ext cx="7851648" cy="1828800"/>
          </a:xfrm>
        </p:spPr>
        <p:txBody>
          <a:bodyPr/>
          <a:lstStyle/>
          <a:p>
            <a:pPr algn="ctr"/>
            <a:r>
              <a:rPr lang="es-ES_tradnl" dirty="0" smtClean="0"/>
              <a:t>UNIVERSIDAD NACIONAL DE TRUJILLO</a:t>
            </a:r>
            <a:endParaRPr lang="es-PE" dirty="0"/>
          </a:p>
        </p:txBody>
      </p:sp>
      <p:sp>
        <p:nvSpPr>
          <p:cNvPr id="3" name="2 Subtítulo"/>
          <p:cNvSpPr>
            <a:spLocks noGrp="1"/>
          </p:cNvSpPr>
          <p:nvPr>
            <p:ph type="subTitle" idx="1"/>
          </p:nvPr>
        </p:nvSpPr>
        <p:spPr>
          <a:xfrm>
            <a:off x="533400" y="3228536"/>
            <a:ext cx="7854696" cy="992552"/>
          </a:xfrm>
        </p:spPr>
        <p:txBody>
          <a:bodyPr>
            <a:normAutofit/>
          </a:bodyPr>
          <a:lstStyle/>
          <a:p>
            <a:pPr algn="ctr"/>
            <a:r>
              <a:rPr lang="es-ES_tradnl" dirty="0" smtClean="0"/>
              <a:t>FACULTAD DE INGENIERIA QUIMICA</a:t>
            </a:r>
          </a:p>
          <a:p>
            <a:pPr algn="ctr"/>
            <a:r>
              <a:rPr lang="es-ES_tradnl" dirty="0" smtClean="0"/>
              <a:t>E.A.P. INGENIERIA AMBIENTAL</a:t>
            </a:r>
          </a:p>
          <a:p>
            <a:pPr algn="ctr"/>
            <a:endParaRPr lang="es-ES_tradnl" dirty="0" smtClean="0"/>
          </a:p>
          <a:p>
            <a:pPr algn="ctr"/>
            <a:endParaRPr lang="es-PE" dirty="0"/>
          </a:p>
        </p:txBody>
      </p:sp>
      <p:sp>
        <p:nvSpPr>
          <p:cNvPr id="6" name="5 Marcador de número de diapositiva"/>
          <p:cNvSpPr>
            <a:spLocks noGrp="1"/>
          </p:cNvSpPr>
          <p:nvPr>
            <p:ph type="sldNum" sz="quarter" idx="12"/>
          </p:nvPr>
        </p:nvSpPr>
        <p:spPr/>
        <p:txBody>
          <a:bodyPr/>
          <a:lstStyle/>
          <a:p>
            <a:fld id="{F7A85583-493C-460A-AD03-9585191A6624}" type="slidenum">
              <a:rPr lang="es-PE" smtClean="0"/>
              <a:pPr/>
              <a:t>1</a:t>
            </a:fld>
            <a:endParaRPr lang="es-PE" dirty="0"/>
          </a:p>
        </p:txBody>
      </p:sp>
      <p:pic>
        <p:nvPicPr>
          <p:cNvPr id="1026" name="Picture 2" descr="I:\tmb.gif"/>
          <p:cNvPicPr>
            <a:picLocks noChangeAspect="1" noChangeArrowheads="1"/>
          </p:cNvPicPr>
          <p:nvPr/>
        </p:nvPicPr>
        <p:blipFill>
          <a:blip r:embed="rId2" cstate="print"/>
          <a:srcRect/>
          <a:stretch>
            <a:fillRect/>
          </a:stretch>
        </p:blipFill>
        <p:spPr bwMode="auto">
          <a:xfrm>
            <a:off x="3563888" y="4365104"/>
            <a:ext cx="1905000" cy="1905000"/>
          </a:xfrm>
          <a:prstGeom prst="rect">
            <a:avLst/>
          </a:prstGeom>
          <a:noFill/>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orient="vert"/>
          </p:nvPr>
        </p:nvSpPr>
        <p:spPr>
          <a:xfrm>
            <a:off x="7164288" y="260648"/>
            <a:ext cx="1368152" cy="6336704"/>
          </a:xfrm>
        </p:spPr>
        <p:txBody>
          <a:bodyPr vert="wordArtVert">
            <a:noAutofit/>
          </a:bodyPr>
          <a:lstStyle/>
          <a:p>
            <a:pPr algn="ctr"/>
            <a:r>
              <a:rPr lang="es-ES_tradnl" sz="2000" b="1" dirty="0" smtClean="0"/>
              <a:t>ROLES O FUNCIONES  COMUNICATIVAS</a:t>
            </a:r>
            <a:endParaRPr lang="es-PE" sz="2000" b="1" dirty="0"/>
          </a:p>
        </p:txBody>
      </p:sp>
      <p:sp>
        <p:nvSpPr>
          <p:cNvPr id="5" name="4 Marcador de texto vertical"/>
          <p:cNvSpPr>
            <a:spLocks noGrp="1"/>
          </p:cNvSpPr>
          <p:nvPr>
            <p:ph type="body" orient="vert" idx="1"/>
          </p:nvPr>
        </p:nvSpPr>
        <p:spPr>
          <a:xfrm>
            <a:off x="2339752" y="914401"/>
            <a:ext cx="4137248" cy="5211763"/>
          </a:xfrm>
        </p:spPr>
        <p:txBody>
          <a:bodyPr/>
          <a:lstStyle/>
          <a:p>
            <a:pPr>
              <a:buNone/>
            </a:pPr>
            <a:endParaRPr lang="es-PE"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10</a:t>
            </a:fld>
            <a:endParaRPr lang="es-PE" dirty="0"/>
          </a:p>
        </p:txBody>
      </p:sp>
      <p:pic>
        <p:nvPicPr>
          <p:cNvPr id="21509" name="Picture 5" descr="I:\kOMUNICACION\jakobson.jpg"/>
          <p:cNvPicPr>
            <a:picLocks noChangeAspect="1" noChangeArrowheads="1"/>
          </p:cNvPicPr>
          <p:nvPr/>
        </p:nvPicPr>
        <p:blipFill>
          <a:blip r:embed="rId2" cstate="print"/>
          <a:srcRect/>
          <a:stretch>
            <a:fillRect/>
          </a:stretch>
        </p:blipFill>
        <p:spPr bwMode="auto">
          <a:xfrm>
            <a:off x="683568" y="476672"/>
            <a:ext cx="6767462" cy="5832648"/>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704088"/>
            <a:ext cx="8305800" cy="708688"/>
          </a:xfrm>
        </p:spPr>
        <p:txBody>
          <a:bodyPr>
            <a:noAutofit/>
          </a:bodyPr>
          <a:lstStyle/>
          <a:p>
            <a:pPr algn="ctr"/>
            <a:r>
              <a:rPr lang="es-ES_tradnl" sz="4400" b="1" dirty="0" smtClean="0"/>
              <a:t>CONDICIONES DE EFICACIA EN LA COMUNICACION</a:t>
            </a:r>
            <a:endParaRPr lang="es-PE" sz="4400" b="1"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11</a:t>
            </a:fld>
            <a:endParaRPr lang="es-PE" dirty="0"/>
          </a:p>
        </p:txBody>
      </p:sp>
      <p:graphicFrame>
        <p:nvGraphicFramePr>
          <p:cNvPr id="6" name="5 Diagrama"/>
          <p:cNvGraphicFramePr/>
          <p:nvPr/>
        </p:nvGraphicFramePr>
        <p:xfrm>
          <a:off x="1259632" y="1412776"/>
          <a:ext cx="686442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descr="I:\kOMUNICACION\000636200.png"/>
          <p:cNvPicPr>
            <a:picLocks noChangeAspect="1" noChangeArrowheads="1"/>
          </p:cNvPicPr>
          <p:nvPr/>
        </p:nvPicPr>
        <p:blipFill>
          <a:blip r:embed="rId7" cstate="print"/>
          <a:srcRect/>
          <a:stretch>
            <a:fillRect/>
          </a:stretch>
        </p:blipFill>
        <p:spPr bwMode="auto">
          <a:xfrm>
            <a:off x="827584" y="1556792"/>
            <a:ext cx="1419946" cy="1440159"/>
          </a:xfrm>
          <a:prstGeom prst="rect">
            <a:avLst/>
          </a:prstGeom>
          <a:noFill/>
        </p:spPr>
      </p:pic>
      <p:pic>
        <p:nvPicPr>
          <p:cNvPr id="23556" name="Picture 4" descr="http://marcesau.files.wordpress.com/2008/08/untitled.jpg"/>
          <p:cNvPicPr>
            <a:picLocks noChangeAspect="1" noChangeArrowheads="1"/>
          </p:cNvPicPr>
          <p:nvPr/>
        </p:nvPicPr>
        <p:blipFill>
          <a:blip r:embed="rId8" cstate="print"/>
          <a:srcRect/>
          <a:stretch>
            <a:fillRect/>
          </a:stretch>
        </p:blipFill>
        <p:spPr bwMode="auto">
          <a:xfrm>
            <a:off x="7092280" y="1628800"/>
            <a:ext cx="1517225" cy="1512168"/>
          </a:xfrm>
          <a:prstGeom prst="rect">
            <a:avLst/>
          </a:prstGeom>
          <a:noFill/>
        </p:spPr>
      </p:pic>
      <p:pic>
        <p:nvPicPr>
          <p:cNvPr id="23561" name="Picture 9" descr="http://www.palestraaguascalientes.com/wp-content/uploads/2009/12/dos-personas-hablando.jpg"/>
          <p:cNvPicPr>
            <a:picLocks noChangeAspect="1" noChangeArrowheads="1"/>
          </p:cNvPicPr>
          <p:nvPr/>
        </p:nvPicPr>
        <p:blipFill>
          <a:blip r:embed="rId9" cstate="print"/>
          <a:srcRect/>
          <a:stretch>
            <a:fillRect/>
          </a:stretch>
        </p:blipFill>
        <p:spPr bwMode="auto">
          <a:xfrm>
            <a:off x="467544" y="4653136"/>
            <a:ext cx="1980220" cy="1512168"/>
          </a:xfrm>
          <a:prstGeom prst="rect">
            <a:avLst/>
          </a:prstGeom>
          <a:noFill/>
        </p:spPr>
      </p:pic>
      <p:pic>
        <p:nvPicPr>
          <p:cNvPr id="23563" name="Picture 11" descr="http://3.bp.blogspot.com/_h4Eak5fgrn8/Swu2e8KWSfI/AAAAAAAAAh8/40ICH3-yNXM/s1600/amigos+conversando-711224.jpg"/>
          <p:cNvPicPr>
            <a:picLocks noChangeAspect="1" noChangeArrowheads="1"/>
          </p:cNvPicPr>
          <p:nvPr/>
        </p:nvPicPr>
        <p:blipFill>
          <a:blip r:embed="rId10" cstate="print"/>
          <a:srcRect/>
          <a:stretch>
            <a:fillRect/>
          </a:stretch>
        </p:blipFill>
        <p:spPr bwMode="auto">
          <a:xfrm>
            <a:off x="7020272" y="4653136"/>
            <a:ext cx="1727156" cy="1584176"/>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305800" cy="564672"/>
          </a:xfrm>
        </p:spPr>
        <p:txBody>
          <a:bodyPr>
            <a:noAutofit/>
          </a:bodyPr>
          <a:lstStyle/>
          <a:p>
            <a:pPr algn="ctr"/>
            <a:r>
              <a:rPr lang="es-ES_tradnl" sz="3600" b="1" u="sng" dirty="0" smtClean="0"/>
              <a:t>CLASES DE COMUNICACION</a:t>
            </a:r>
            <a:endParaRPr lang="es-PE" sz="3600" b="1" u="sng"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12</a:t>
            </a:fld>
            <a:endParaRPr lang="es-PE"/>
          </a:p>
        </p:txBody>
      </p:sp>
      <p:graphicFrame>
        <p:nvGraphicFramePr>
          <p:cNvPr id="6" name="5 Diagrama"/>
          <p:cNvGraphicFramePr/>
          <p:nvPr/>
        </p:nvGraphicFramePr>
        <p:xfrm>
          <a:off x="323528" y="1556792"/>
          <a:ext cx="67687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9" name="Picture 3" descr="I:\kOMUNICACION\formas-comunicacion-humana_image015.gif"/>
          <p:cNvPicPr>
            <a:picLocks noChangeAspect="1" noChangeArrowheads="1"/>
          </p:cNvPicPr>
          <p:nvPr/>
        </p:nvPicPr>
        <p:blipFill>
          <a:blip r:embed="rId7" cstate="print"/>
          <a:srcRect/>
          <a:stretch>
            <a:fillRect/>
          </a:stretch>
        </p:blipFill>
        <p:spPr bwMode="auto">
          <a:xfrm>
            <a:off x="7380312" y="2420888"/>
            <a:ext cx="1323236" cy="1152128"/>
          </a:xfrm>
          <a:prstGeom prst="rect">
            <a:avLst/>
          </a:prstGeom>
          <a:noFill/>
        </p:spPr>
      </p:pic>
      <p:pic>
        <p:nvPicPr>
          <p:cNvPr id="24580" name="Picture 4" descr="I:\kOMUNICACION\hablando%201.jpg"/>
          <p:cNvPicPr>
            <a:picLocks noChangeAspect="1" noChangeArrowheads="1"/>
          </p:cNvPicPr>
          <p:nvPr/>
        </p:nvPicPr>
        <p:blipFill>
          <a:blip r:embed="rId8" cstate="print"/>
          <a:srcRect/>
          <a:stretch>
            <a:fillRect/>
          </a:stretch>
        </p:blipFill>
        <p:spPr bwMode="auto">
          <a:xfrm>
            <a:off x="7524328" y="980728"/>
            <a:ext cx="1080120" cy="1080120"/>
          </a:xfrm>
          <a:prstGeom prst="rect">
            <a:avLst/>
          </a:prstGeom>
          <a:noFill/>
        </p:spPr>
      </p:pic>
      <p:pic>
        <p:nvPicPr>
          <p:cNvPr id="24584" name="Picture 8" descr="http://kathyef.files.wordpress.com/2009/07/transito1.jpg"/>
          <p:cNvPicPr>
            <a:picLocks noChangeAspect="1" noChangeArrowheads="1"/>
          </p:cNvPicPr>
          <p:nvPr/>
        </p:nvPicPr>
        <p:blipFill>
          <a:blip r:embed="rId9" cstate="print"/>
          <a:srcRect/>
          <a:stretch>
            <a:fillRect/>
          </a:stretch>
        </p:blipFill>
        <p:spPr bwMode="auto">
          <a:xfrm>
            <a:off x="7236296" y="4149080"/>
            <a:ext cx="1663384" cy="1728192"/>
          </a:xfrm>
          <a:prstGeom prst="rect">
            <a:avLst/>
          </a:prstGeom>
          <a:noFill/>
        </p:spPr>
      </p:pic>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F7A85583-493C-460A-AD03-9585191A6624}" type="slidenum">
              <a:rPr lang="es-PE" smtClean="0"/>
              <a:pPr/>
              <a:t>13</a:t>
            </a:fld>
            <a:endParaRPr lang="es-PE"/>
          </a:p>
        </p:txBody>
      </p:sp>
      <p:graphicFrame>
        <p:nvGraphicFramePr>
          <p:cNvPr id="7" name="6 Diagrama"/>
          <p:cNvGraphicFramePr/>
          <p:nvPr/>
        </p:nvGraphicFramePr>
        <p:xfrm>
          <a:off x="467544" y="764704"/>
          <a:ext cx="60960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Picture 2" descr="I:\kOMUNICACION\comunicacion horizontal.gif"/>
          <p:cNvPicPr>
            <a:picLocks noChangeAspect="1" noChangeArrowheads="1"/>
          </p:cNvPicPr>
          <p:nvPr/>
        </p:nvPicPr>
        <p:blipFill>
          <a:blip r:embed="rId7" cstate="print"/>
          <a:srcRect/>
          <a:stretch>
            <a:fillRect/>
          </a:stretch>
        </p:blipFill>
        <p:spPr bwMode="auto">
          <a:xfrm>
            <a:off x="6300192" y="2204864"/>
            <a:ext cx="2088232" cy="2088232"/>
          </a:xfrm>
          <a:prstGeom prst="rect">
            <a:avLst/>
          </a:prstGeom>
          <a:noFill/>
        </p:spPr>
      </p:pic>
      <p:pic>
        <p:nvPicPr>
          <p:cNvPr id="10" name="9 Imagen" descr="http://upload.wikimedia.org/wikipedia/commons/thumb/3/3b/Communication_sender-message-reciever.png/300px-Communication_sender-message-reciever.png">
            <a:hlinkClick r:id="rId8"/>
          </p:cNvPr>
          <p:cNvPicPr/>
          <p:nvPr/>
        </p:nvPicPr>
        <p:blipFill>
          <a:blip r:embed="rId9" cstate="print"/>
          <a:srcRect/>
          <a:stretch>
            <a:fillRect/>
          </a:stretch>
        </p:blipFill>
        <p:spPr bwMode="auto">
          <a:xfrm>
            <a:off x="6012160" y="4869161"/>
            <a:ext cx="2592288" cy="1152128"/>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7A85583-493C-460A-AD03-9585191A6624}" type="slidenum">
              <a:rPr lang="es-PE" smtClean="0"/>
              <a:pPr/>
              <a:t>14</a:t>
            </a:fld>
            <a:endParaRPr lang="es-PE"/>
          </a:p>
        </p:txBody>
      </p:sp>
      <p:graphicFrame>
        <p:nvGraphicFramePr>
          <p:cNvPr id="5" name="4 Diagrama"/>
          <p:cNvGraphicFramePr/>
          <p:nvPr/>
        </p:nvGraphicFramePr>
        <p:xfrm>
          <a:off x="539552" y="836712"/>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6" name="Picture 2" descr="http://www.ttmib.org/images/conversa2.jpg"/>
          <p:cNvPicPr>
            <a:picLocks noChangeAspect="1" noChangeArrowheads="1"/>
          </p:cNvPicPr>
          <p:nvPr/>
        </p:nvPicPr>
        <p:blipFill>
          <a:blip r:embed="rId7" cstate="print"/>
          <a:srcRect/>
          <a:stretch>
            <a:fillRect/>
          </a:stretch>
        </p:blipFill>
        <p:spPr bwMode="auto">
          <a:xfrm>
            <a:off x="2627784" y="5085184"/>
            <a:ext cx="1800200" cy="1432669"/>
          </a:xfrm>
          <a:prstGeom prst="rect">
            <a:avLst/>
          </a:prstGeom>
          <a:noFill/>
        </p:spPr>
      </p:pic>
      <p:pic>
        <p:nvPicPr>
          <p:cNvPr id="26628" name="Picture 4" descr="http://farm2.static.flickr.com/1173/1267265133_c41428fce7.jpg"/>
          <p:cNvPicPr>
            <a:picLocks noChangeAspect="1" noChangeArrowheads="1"/>
          </p:cNvPicPr>
          <p:nvPr/>
        </p:nvPicPr>
        <p:blipFill>
          <a:blip r:embed="rId8" cstate="print"/>
          <a:srcRect/>
          <a:stretch>
            <a:fillRect/>
          </a:stretch>
        </p:blipFill>
        <p:spPr bwMode="auto">
          <a:xfrm>
            <a:off x="611560" y="4941168"/>
            <a:ext cx="1872208" cy="1693317"/>
          </a:xfrm>
          <a:prstGeom prst="rect">
            <a:avLst/>
          </a:prstGeom>
          <a:noFill/>
        </p:spPr>
      </p:pic>
      <p:pic>
        <p:nvPicPr>
          <p:cNvPr id="26630" name="Picture 6" descr="http://blogs.antena3.com/desdemanhattan/resource/obama-75.000.jpg"/>
          <p:cNvPicPr>
            <a:picLocks noChangeAspect="1" noChangeArrowheads="1"/>
          </p:cNvPicPr>
          <p:nvPr/>
        </p:nvPicPr>
        <p:blipFill>
          <a:blip r:embed="rId9" cstate="print"/>
          <a:srcRect/>
          <a:stretch>
            <a:fillRect/>
          </a:stretch>
        </p:blipFill>
        <p:spPr bwMode="auto">
          <a:xfrm>
            <a:off x="4644008" y="5013176"/>
            <a:ext cx="1944216" cy="1452339"/>
          </a:xfrm>
          <a:prstGeom prst="rect">
            <a:avLst/>
          </a:prstGeom>
          <a:noFill/>
        </p:spPr>
      </p:pic>
      <p:pic>
        <p:nvPicPr>
          <p:cNvPr id="26633" name="Picture 9" descr="I:\kOMUNICACION\fSymsOGXOmvlm1eyLrTUsP0wo1_500.jpg"/>
          <p:cNvPicPr>
            <a:picLocks noChangeAspect="1" noChangeArrowheads="1"/>
          </p:cNvPicPr>
          <p:nvPr/>
        </p:nvPicPr>
        <p:blipFill>
          <a:blip r:embed="rId10" cstate="print"/>
          <a:srcRect/>
          <a:stretch>
            <a:fillRect/>
          </a:stretch>
        </p:blipFill>
        <p:spPr bwMode="auto">
          <a:xfrm>
            <a:off x="6732240" y="4941168"/>
            <a:ext cx="1656184" cy="1543050"/>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7A85583-493C-460A-AD03-9585191A6624}" type="slidenum">
              <a:rPr lang="es-PE" smtClean="0"/>
              <a:pPr/>
              <a:t>15</a:t>
            </a:fld>
            <a:endParaRPr lang="es-PE"/>
          </a:p>
        </p:txBody>
      </p:sp>
      <p:graphicFrame>
        <p:nvGraphicFramePr>
          <p:cNvPr id="3" name="2 Diagrama"/>
          <p:cNvGraphicFramePr/>
          <p:nvPr/>
        </p:nvGraphicFramePr>
        <p:xfrm>
          <a:off x="1331640" y="0"/>
          <a:ext cx="66484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0" name="Picture 2" descr="I:\kOMUNICACION\conversando-com-deus06.jpg"/>
          <p:cNvPicPr>
            <a:picLocks noChangeAspect="1" noChangeArrowheads="1"/>
          </p:cNvPicPr>
          <p:nvPr/>
        </p:nvPicPr>
        <p:blipFill>
          <a:blip r:embed="rId7" cstate="print"/>
          <a:srcRect/>
          <a:stretch>
            <a:fillRect/>
          </a:stretch>
        </p:blipFill>
        <p:spPr bwMode="auto">
          <a:xfrm>
            <a:off x="467544" y="5013176"/>
            <a:ext cx="2153816" cy="1439467"/>
          </a:xfrm>
          <a:prstGeom prst="rect">
            <a:avLst/>
          </a:prstGeom>
          <a:noFill/>
        </p:spPr>
      </p:pic>
      <p:pic>
        <p:nvPicPr>
          <p:cNvPr id="27651" name="Picture 3" descr="I:\kOMUNICACION\mercadeobig.jpg"/>
          <p:cNvPicPr>
            <a:picLocks noChangeAspect="1" noChangeArrowheads="1"/>
          </p:cNvPicPr>
          <p:nvPr/>
        </p:nvPicPr>
        <p:blipFill>
          <a:blip r:embed="rId8" cstate="print"/>
          <a:srcRect/>
          <a:stretch>
            <a:fillRect/>
          </a:stretch>
        </p:blipFill>
        <p:spPr bwMode="auto">
          <a:xfrm>
            <a:off x="3851920" y="5013176"/>
            <a:ext cx="1512168" cy="1715678"/>
          </a:xfrm>
          <a:prstGeom prst="rect">
            <a:avLst/>
          </a:prstGeom>
          <a:noFill/>
        </p:spPr>
      </p:pic>
      <p:pic>
        <p:nvPicPr>
          <p:cNvPr id="27652" name="Picture 4" descr="I:\kOMUNICACION\article_voip.jpg"/>
          <p:cNvPicPr>
            <a:picLocks noChangeAspect="1" noChangeArrowheads="1"/>
          </p:cNvPicPr>
          <p:nvPr/>
        </p:nvPicPr>
        <p:blipFill>
          <a:blip r:embed="rId9" cstate="print"/>
          <a:srcRect/>
          <a:stretch>
            <a:fillRect/>
          </a:stretch>
        </p:blipFill>
        <p:spPr bwMode="auto">
          <a:xfrm>
            <a:off x="6732240" y="4941168"/>
            <a:ext cx="1644774" cy="1776356"/>
          </a:xfrm>
          <a:prstGeom prst="rect">
            <a:avLst/>
          </a:prstGeom>
          <a:noFill/>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60648"/>
            <a:ext cx="8229600" cy="854968"/>
          </a:xfrm>
        </p:spPr>
        <p:txBody>
          <a:bodyPr/>
          <a:lstStyle/>
          <a:p>
            <a:pPr algn="ctr"/>
            <a:r>
              <a:rPr lang="es-ES_tradnl" b="1" u="sng" dirty="0" smtClean="0"/>
              <a:t>EL LENGUAJE HUMANO</a:t>
            </a:r>
            <a:endParaRPr lang="es-PE" b="1" u="sng" dirty="0"/>
          </a:p>
        </p:txBody>
      </p:sp>
      <p:sp>
        <p:nvSpPr>
          <p:cNvPr id="5" name="4 Marcador de texto vertical"/>
          <p:cNvSpPr>
            <a:spLocks noGrp="1"/>
          </p:cNvSpPr>
          <p:nvPr>
            <p:ph type="body" orient="vert" idx="1"/>
          </p:nvPr>
        </p:nvSpPr>
        <p:spPr>
          <a:xfrm>
            <a:off x="457200" y="3140968"/>
            <a:ext cx="8229600" cy="3183632"/>
          </a:xfrm>
        </p:spPr>
        <p:txBody>
          <a:bodyPr vert="horz"/>
          <a:lstStyle/>
          <a:p>
            <a:pPr>
              <a:buNone/>
            </a:pPr>
            <a:endParaRPr lang="es-ES_tradnl" i="1" dirty="0" smtClean="0"/>
          </a:p>
          <a:p>
            <a:pPr>
              <a:buNone/>
            </a:pPr>
            <a:r>
              <a:rPr lang="es-ES_tradnl" i="1" dirty="0" smtClean="0"/>
              <a:t>“La comunicación lingüística también puede darse sin sonidos, al escribir o cuando se utiliza el lenguaje de signos de los sordos”.</a:t>
            </a:r>
            <a:endParaRPr lang="es-PE" dirty="0" smtClean="0"/>
          </a:p>
          <a:p>
            <a:pPr>
              <a:buNone/>
            </a:pPr>
            <a:r>
              <a:rPr lang="es-ES_tradnl" dirty="0" smtClean="0"/>
              <a:t>                                                                     </a:t>
            </a:r>
          </a:p>
          <a:p>
            <a:pPr>
              <a:buNone/>
            </a:pPr>
            <a:r>
              <a:rPr lang="es-ES_tradnl" dirty="0" smtClean="0"/>
              <a:t>                                                                      YULE, 1998.</a:t>
            </a:r>
            <a:endParaRPr lang="es-PE" dirty="0" smtClean="0"/>
          </a:p>
          <a:p>
            <a:pPr>
              <a:buNone/>
            </a:pPr>
            <a:endParaRPr lang="es-PE" b="1" i="1" dirty="0">
              <a:latin typeface="+mj-lt"/>
            </a:endParaRPr>
          </a:p>
        </p:txBody>
      </p:sp>
      <p:sp>
        <p:nvSpPr>
          <p:cNvPr id="2" name="1 Marcador de número de diapositiva"/>
          <p:cNvSpPr>
            <a:spLocks noGrp="1"/>
          </p:cNvSpPr>
          <p:nvPr>
            <p:ph type="sldNum" sz="quarter" idx="12"/>
          </p:nvPr>
        </p:nvSpPr>
        <p:spPr/>
        <p:txBody>
          <a:bodyPr/>
          <a:lstStyle/>
          <a:p>
            <a:fld id="{F7A85583-493C-460A-AD03-9585191A6624}" type="slidenum">
              <a:rPr lang="es-PE" smtClean="0"/>
              <a:pPr/>
              <a:t>16</a:t>
            </a:fld>
            <a:endParaRPr lang="es-PE"/>
          </a:p>
        </p:txBody>
      </p:sp>
      <p:pic>
        <p:nvPicPr>
          <p:cNvPr id="4" name="3 Imagen" descr="http://files.nireblog.com/blogs3/verbiclara/files/la-evolucion-del-lenguaje-seria-un-proceso-cultural-no-genetico.jpg"/>
          <p:cNvPicPr/>
          <p:nvPr/>
        </p:nvPicPr>
        <p:blipFill>
          <a:blip r:embed="rId2" cstate="print"/>
          <a:srcRect/>
          <a:stretch>
            <a:fillRect/>
          </a:stretch>
        </p:blipFill>
        <p:spPr bwMode="auto">
          <a:xfrm>
            <a:off x="3491880" y="1196752"/>
            <a:ext cx="1872208" cy="1800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8596" y="928670"/>
            <a:ext cx="8305800" cy="5286412"/>
          </a:xfrm>
        </p:spPr>
        <p:txBody>
          <a:bodyPr>
            <a:normAutofit fontScale="90000"/>
          </a:bodyPr>
          <a:lstStyle/>
          <a:p>
            <a:pPr algn="ctr"/>
            <a:r>
              <a:rPr lang="es-PE" b="1" dirty="0" smtClean="0"/>
              <a:t>¿Qué es el Lenguaje?</a:t>
            </a:r>
            <a:br>
              <a:rPr lang="es-PE" b="1" dirty="0" smtClean="0"/>
            </a:br>
            <a:r>
              <a:rPr lang="es-PE" dirty="0" smtClean="0"/>
              <a:t>	El lenguaje es un instrumento y facultad exclusivamente humana de poder expresar nuestras ideas, emociones y deseos a través de signos de la naturaleza  sonora; cuya finalidad es relacionar a los seres humanos.</a:t>
            </a:r>
            <a:endParaRPr lang="es-PE"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17</a:t>
            </a:fld>
            <a:endParaRPr lang="es-P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650336"/>
          </a:xfrm>
        </p:spPr>
        <p:txBody>
          <a:bodyPr>
            <a:normAutofit/>
          </a:bodyPr>
          <a:lstStyle/>
          <a:p>
            <a:pPr algn="ctr"/>
            <a:r>
              <a:rPr lang="es-ES_tradnl" sz="3600" b="1" u="sng" dirty="0" smtClean="0"/>
              <a:t>Características del Lenguaje</a:t>
            </a:r>
            <a:endParaRPr lang="es-PE" sz="3600" b="1" u="sng"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18</a:t>
            </a:fld>
            <a:endParaRPr lang="es-PE"/>
          </a:p>
        </p:txBody>
      </p:sp>
      <p:graphicFrame>
        <p:nvGraphicFramePr>
          <p:cNvPr id="6" name="5 Diagrama"/>
          <p:cNvGraphicFramePr/>
          <p:nvPr/>
        </p:nvGraphicFramePr>
        <p:xfrm>
          <a:off x="457200" y="1412776"/>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404664"/>
            <a:ext cx="8305800" cy="866360"/>
          </a:xfrm>
        </p:spPr>
        <p:txBody>
          <a:bodyPr>
            <a:normAutofit/>
          </a:bodyPr>
          <a:lstStyle/>
          <a:p>
            <a:pPr algn="ctr"/>
            <a:r>
              <a:rPr lang="es-ES_tradnl" sz="4000" b="1" u="sng" dirty="0" smtClean="0"/>
              <a:t>CLASES DE LENGUAJE</a:t>
            </a:r>
            <a:endParaRPr lang="es-PE" sz="4000" b="1" u="sng"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19</a:t>
            </a:fld>
            <a:endParaRPr lang="es-PE"/>
          </a:p>
        </p:txBody>
      </p:sp>
      <p:graphicFrame>
        <p:nvGraphicFramePr>
          <p:cNvPr id="6" name="5 Diagrama"/>
          <p:cNvGraphicFramePr/>
          <p:nvPr/>
        </p:nvGraphicFramePr>
        <p:xfrm>
          <a:off x="467544"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8" name="Picture 2" descr="http://aulasvirtuales.files.wordpress.com/2009/09/conversando2.jpg"/>
          <p:cNvPicPr>
            <a:picLocks noChangeAspect="1" noChangeArrowheads="1"/>
          </p:cNvPicPr>
          <p:nvPr/>
        </p:nvPicPr>
        <p:blipFill>
          <a:blip r:embed="rId7" cstate="print"/>
          <a:srcRect/>
          <a:stretch>
            <a:fillRect/>
          </a:stretch>
        </p:blipFill>
        <p:spPr bwMode="auto">
          <a:xfrm>
            <a:off x="6948264" y="1412776"/>
            <a:ext cx="1921013" cy="2016224"/>
          </a:xfrm>
          <a:prstGeom prst="rect">
            <a:avLst/>
          </a:prstGeom>
          <a:noFill/>
        </p:spPr>
      </p:pic>
      <p:pic>
        <p:nvPicPr>
          <p:cNvPr id="29700" name="Picture 4" descr="http://www.elcorreogallego.es/img/noticias/20071216/dsc0043_97337.jpg"/>
          <p:cNvPicPr>
            <a:picLocks noChangeAspect="1" noChangeArrowheads="1"/>
          </p:cNvPicPr>
          <p:nvPr/>
        </p:nvPicPr>
        <p:blipFill>
          <a:blip r:embed="rId8" cstate="print"/>
          <a:srcRect/>
          <a:stretch>
            <a:fillRect/>
          </a:stretch>
        </p:blipFill>
        <p:spPr bwMode="auto">
          <a:xfrm>
            <a:off x="6660232" y="3861048"/>
            <a:ext cx="2160240" cy="1809750"/>
          </a:xfrm>
          <a:prstGeom prst="rect">
            <a:avLst/>
          </a:prstGeom>
          <a:noFill/>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467544" y="476672"/>
            <a:ext cx="7851648" cy="1067544"/>
          </a:xfrm>
        </p:spPr>
        <p:txBody>
          <a:bodyPr/>
          <a:lstStyle/>
          <a:p>
            <a:pPr algn="ctr"/>
            <a:r>
              <a:rPr lang="es-ES_tradnl" dirty="0" smtClean="0"/>
              <a:t>INTEGRANTES:</a:t>
            </a:r>
            <a:endParaRPr lang="es-PE" dirty="0"/>
          </a:p>
        </p:txBody>
      </p:sp>
      <p:sp>
        <p:nvSpPr>
          <p:cNvPr id="8" name="7 Subtítulo"/>
          <p:cNvSpPr>
            <a:spLocks noGrp="1"/>
          </p:cNvSpPr>
          <p:nvPr>
            <p:ph type="subTitle" idx="1"/>
          </p:nvPr>
        </p:nvSpPr>
        <p:spPr>
          <a:xfrm>
            <a:off x="395536" y="2060848"/>
            <a:ext cx="7854696" cy="3672408"/>
          </a:xfrm>
        </p:spPr>
        <p:txBody>
          <a:bodyPr/>
          <a:lstStyle/>
          <a:p>
            <a:pPr algn="l"/>
            <a:endParaRPr lang="es-ES_tradnl" dirty="0" smtClean="0"/>
          </a:p>
          <a:p>
            <a:pPr algn="l"/>
            <a:r>
              <a:rPr lang="es-ES_tradnl" dirty="0" smtClean="0"/>
              <a:t>ANGULO ESTRADA DEIVY</a:t>
            </a:r>
          </a:p>
          <a:p>
            <a:pPr algn="l"/>
            <a:r>
              <a:rPr lang="es-ES_tradnl" dirty="0" smtClean="0"/>
              <a:t>GARCIA DIESTRA RICARDO</a:t>
            </a:r>
          </a:p>
          <a:p>
            <a:pPr algn="l"/>
            <a:r>
              <a:rPr lang="es-ES_tradnl" dirty="0" smtClean="0"/>
              <a:t>GUERRERO CURAY CARLOS</a:t>
            </a:r>
          </a:p>
          <a:p>
            <a:pPr algn="l"/>
            <a:r>
              <a:rPr lang="es-ES_tradnl" dirty="0" smtClean="0"/>
              <a:t>LEON JINES GIOVANI</a:t>
            </a:r>
          </a:p>
          <a:p>
            <a:pPr algn="l"/>
            <a:r>
              <a:rPr lang="es-ES_tradnl" dirty="0" smtClean="0"/>
              <a:t>ULLOA CEDAMANOS ANGELO</a:t>
            </a:r>
            <a:endParaRPr lang="es-PE"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2</a:t>
            </a:fld>
            <a:endParaRPr lang="es-PE"/>
          </a:p>
        </p:txBody>
      </p:sp>
      <p:pic>
        <p:nvPicPr>
          <p:cNvPr id="1026" name="Picture 2" descr="J:\Otros\tmb.gif"/>
          <p:cNvPicPr>
            <a:picLocks noChangeAspect="1" noChangeArrowheads="1"/>
          </p:cNvPicPr>
          <p:nvPr/>
        </p:nvPicPr>
        <p:blipFill>
          <a:blip r:embed="rId2" cstate="print"/>
          <a:srcRect/>
          <a:stretch>
            <a:fillRect/>
          </a:stretch>
        </p:blipFill>
        <p:spPr bwMode="auto">
          <a:xfrm>
            <a:off x="5940152" y="2492896"/>
            <a:ext cx="2088232" cy="208823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S_tradnl" sz="3200" u="sng" dirty="0" smtClean="0"/>
              <a:t>FUNCIONES DEL LENGUAJE</a:t>
            </a:r>
            <a:endParaRPr lang="es-PE" sz="3200" u="sng" dirty="0"/>
          </a:p>
        </p:txBody>
      </p:sp>
      <p:sp>
        <p:nvSpPr>
          <p:cNvPr id="8" name="7 Marcador de texto"/>
          <p:cNvSpPr>
            <a:spLocks noGrp="1"/>
          </p:cNvSpPr>
          <p:nvPr>
            <p:ph type="body" sz="half" idx="2"/>
          </p:nvPr>
        </p:nvSpPr>
        <p:spPr/>
        <p:txBody>
          <a:bodyPr>
            <a:noAutofit/>
          </a:bodyPr>
          <a:lstStyle/>
          <a:p>
            <a:r>
              <a:rPr lang="es-PE" sz="1600" i="1" dirty="0" smtClean="0"/>
              <a:t>.Iguales a los presentes en la Comunicación debido a que son inherentes a todo proceso de comunicación lingüística, y relacionadas directamente con los seis factores mencionados en la Comunicación Humana.</a:t>
            </a:r>
            <a:endParaRPr lang="es-PE" sz="1600" i="1" dirty="0">
              <a:latin typeface="+mj-lt"/>
            </a:endParaRPr>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20</a:t>
            </a:fld>
            <a:endParaRPr lang="es-PE"/>
          </a:p>
        </p:txBody>
      </p:sp>
      <p:sp>
        <p:nvSpPr>
          <p:cNvPr id="10" name="9 Marcador de posición de imagen"/>
          <p:cNvSpPr>
            <a:spLocks noGrp="1"/>
          </p:cNvSpPr>
          <p:nvPr>
            <p:ph type="pic" idx="1"/>
          </p:nvPr>
        </p:nvSpPr>
        <p:spPr/>
      </p:sp>
      <p:pic>
        <p:nvPicPr>
          <p:cNvPr id="28674" name="Picture 2" descr="I:\kOMUNICACION\comparativo1.jpg"/>
          <p:cNvPicPr>
            <a:picLocks noChangeAspect="1" noChangeArrowheads="1"/>
          </p:cNvPicPr>
          <p:nvPr/>
        </p:nvPicPr>
        <p:blipFill>
          <a:blip r:embed="rId2" cstate="print"/>
          <a:srcRect/>
          <a:stretch>
            <a:fillRect/>
          </a:stretch>
        </p:blipFill>
        <p:spPr bwMode="auto">
          <a:xfrm>
            <a:off x="3275856" y="116632"/>
            <a:ext cx="5112568" cy="655272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395536" y="404664"/>
            <a:ext cx="8305800" cy="636680"/>
          </a:xfrm>
        </p:spPr>
        <p:txBody>
          <a:bodyPr>
            <a:noAutofit/>
          </a:bodyPr>
          <a:lstStyle/>
          <a:p>
            <a:pPr algn="ctr"/>
            <a:r>
              <a:rPr lang="es-ES_tradnl" sz="4400" b="1" u="sng" dirty="0" smtClean="0"/>
              <a:t>LENGUA, HABLA Y DIALECTO</a:t>
            </a:r>
            <a:endParaRPr lang="es-PE" sz="4400" b="1" u="sng"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21</a:t>
            </a:fld>
            <a:endParaRPr lang="es-PE"/>
          </a:p>
        </p:txBody>
      </p:sp>
      <p:graphicFrame>
        <p:nvGraphicFramePr>
          <p:cNvPr id="8" name="7 Diagrama"/>
          <p:cNvGraphicFramePr/>
          <p:nvPr/>
        </p:nvGraphicFramePr>
        <p:xfrm>
          <a:off x="179512" y="1412776"/>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0" name="Picture 2" descr="http://nomurmurar.files.wordpress.com/2007/10/mafalda-pensando.jpg"/>
          <p:cNvPicPr>
            <a:picLocks noChangeAspect="1" noChangeArrowheads="1"/>
          </p:cNvPicPr>
          <p:nvPr/>
        </p:nvPicPr>
        <p:blipFill>
          <a:blip r:embed="rId7" cstate="print"/>
          <a:srcRect/>
          <a:stretch>
            <a:fillRect/>
          </a:stretch>
        </p:blipFill>
        <p:spPr bwMode="auto">
          <a:xfrm>
            <a:off x="2411760" y="1124744"/>
            <a:ext cx="1197269" cy="1512168"/>
          </a:xfrm>
          <a:prstGeom prst="rect">
            <a:avLst/>
          </a:prstGeom>
          <a:noFill/>
        </p:spPr>
      </p:pic>
      <p:pic>
        <p:nvPicPr>
          <p:cNvPr id="10" name="9 Imagen" descr="http://miclase.files.wordpress.com/2007/05/abc.jpg"/>
          <p:cNvPicPr/>
          <p:nvPr/>
        </p:nvPicPr>
        <p:blipFill>
          <a:blip r:embed="rId8" cstate="print"/>
          <a:srcRect/>
          <a:stretch>
            <a:fillRect/>
          </a:stretch>
        </p:blipFill>
        <p:spPr bwMode="auto">
          <a:xfrm>
            <a:off x="2483768" y="5517232"/>
            <a:ext cx="1296144" cy="1008112"/>
          </a:xfrm>
          <a:prstGeom prst="rect">
            <a:avLst/>
          </a:prstGeom>
          <a:noFill/>
          <a:ln w="9525">
            <a:noFill/>
            <a:miter lim="800000"/>
            <a:headEnd/>
            <a:tailEnd/>
          </a:ln>
        </p:spPr>
      </p:pic>
      <p:pic>
        <p:nvPicPr>
          <p:cNvPr id="11" name="10 Imagen" descr="http://www.mochilapastoral.com/Recursos_periscopioViejos/hablando%201.jpg"/>
          <p:cNvPicPr/>
          <p:nvPr/>
        </p:nvPicPr>
        <p:blipFill>
          <a:blip r:embed="rId9" cstate="print"/>
          <a:srcRect/>
          <a:stretch>
            <a:fillRect/>
          </a:stretch>
        </p:blipFill>
        <p:spPr bwMode="auto">
          <a:xfrm>
            <a:off x="7524328" y="1124744"/>
            <a:ext cx="1296144" cy="1368152"/>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866360"/>
          </a:xfrm>
        </p:spPr>
        <p:txBody>
          <a:bodyPr>
            <a:normAutofit/>
          </a:bodyPr>
          <a:lstStyle/>
          <a:p>
            <a:pPr algn="ctr"/>
            <a:r>
              <a:rPr lang="es-ES_tradnl" sz="4400" b="1" u="sng" dirty="0" smtClean="0"/>
              <a:t>DIALECTO</a:t>
            </a:r>
            <a:endParaRPr lang="es-PE" sz="4400" b="1" u="sng" dirty="0"/>
          </a:p>
        </p:txBody>
      </p:sp>
      <p:sp>
        <p:nvSpPr>
          <p:cNvPr id="6" name="5 Marcador de texto vertical"/>
          <p:cNvSpPr>
            <a:spLocks noGrp="1"/>
          </p:cNvSpPr>
          <p:nvPr>
            <p:ph type="body" orient="vert" idx="1"/>
          </p:nvPr>
        </p:nvSpPr>
        <p:spPr>
          <a:xfrm>
            <a:off x="457200" y="2492896"/>
            <a:ext cx="8229600" cy="3831704"/>
          </a:xfrm>
        </p:spPr>
        <p:txBody>
          <a:bodyPr vert="horz"/>
          <a:lstStyle/>
          <a:p>
            <a:pPr algn="ctr">
              <a:buNone/>
            </a:pPr>
            <a:r>
              <a:rPr lang="es-PE" sz="3200" i="1" dirty="0" smtClean="0">
                <a:solidFill>
                  <a:schemeClr val="accent1">
                    <a:lumMod val="75000"/>
                  </a:schemeClr>
                </a:solidFill>
              </a:rPr>
              <a:t>Es la variedad de uso de la lengua según las regiones o clases sociales de una sociedad determinada. Debe tenerse en cuenta al respecto que la lengua no se manifiesta de la misma manera en todas las regiones sino que varia de una a otra.</a:t>
            </a:r>
          </a:p>
          <a:p>
            <a:pPr>
              <a:buNone/>
            </a:pPr>
            <a:endParaRPr lang="es-PE"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22</a:t>
            </a:fld>
            <a:endParaRPr lang="es-PE"/>
          </a:p>
        </p:txBody>
      </p:sp>
      <p:pic>
        <p:nvPicPr>
          <p:cNvPr id="4" name="3 Imagen" descr="http://eurochavales.es/images/noticias/logoIDIOMAS.jpg"/>
          <p:cNvPicPr/>
          <p:nvPr/>
        </p:nvPicPr>
        <p:blipFill>
          <a:blip r:embed="rId2" cstate="print"/>
          <a:srcRect/>
          <a:stretch>
            <a:fillRect/>
          </a:stretch>
        </p:blipFill>
        <p:spPr bwMode="auto">
          <a:xfrm>
            <a:off x="3635896" y="1196752"/>
            <a:ext cx="1913625" cy="12001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260648"/>
            <a:ext cx="8305800" cy="564672"/>
          </a:xfrm>
        </p:spPr>
        <p:txBody>
          <a:bodyPr>
            <a:noAutofit/>
          </a:bodyPr>
          <a:lstStyle/>
          <a:p>
            <a:pPr algn="ctr"/>
            <a:r>
              <a:rPr lang="es-ES_tradnl" sz="3600" b="1" u="sng" dirty="0" smtClean="0"/>
              <a:t>VARIACIONES DIALECTALES</a:t>
            </a:r>
            <a:endParaRPr lang="es-PE" sz="3600" b="1" u="sng"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23</a:t>
            </a:fld>
            <a:endParaRPr lang="es-PE"/>
          </a:p>
        </p:txBody>
      </p:sp>
      <p:graphicFrame>
        <p:nvGraphicFramePr>
          <p:cNvPr id="8" name="7 Diagrama"/>
          <p:cNvGraphicFramePr/>
          <p:nvPr/>
        </p:nvGraphicFramePr>
        <p:xfrm>
          <a:off x="899592" y="1397000"/>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143000"/>
          </a:xfrm>
        </p:spPr>
        <p:txBody>
          <a:bodyPr>
            <a:normAutofit fontScale="90000"/>
          </a:bodyPr>
          <a:lstStyle/>
          <a:p>
            <a:pPr algn="ctr"/>
            <a:r>
              <a:rPr lang="es-ES_tradnl" sz="8000" b="1" dirty="0" smtClean="0">
                <a:solidFill>
                  <a:srgbClr val="FF0000"/>
                </a:solidFill>
                <a:latin typeface="Comic Sans MS" pitchFamily="66" charset="0"/>
              </a:rPr>
              <a:t>GRACIAS POR SU ATENCION</a:t>
            </a:r>
            <a:endParaRPr lang="es-PE" sz="8000" b="1" dirty="0">
              <a:solidFill>
                <a:srgbClr val="FF0000"/>
              </a:solidFill>
              <a:latin typeface="Comic Sans MS" pitchFamily="66" charset="0"/>
            </a:endParaRPr>
          </a:p>
        </p:txBody>
      </p:sp>
      <p:sp>
        <p:nvSpPr>
          <p:cNvPr id="4" name="3 Marcador de texto vertical"/>
          <p:cNvSpPr>
            <a:spLocks noGrp="1"/>
          </p:cNvSpPr>
          <p:nvPr>
            <p:ph type="body" orient="vert" idx="1"/>
          </p:nvPr>
        </p:nvSpPr>
        <p:spPr>
          <a:xfrm>
            <a:off x="467544" y="6021288"/>
            <a:ext cx="8229600" cy="375320"/>
          </a:xfrm>
        </p:spPr>
        <p:txBody>
          <a:bodyPr vert="horz">
            <a:normAutofit/>
          </a:bodyPr>
          <a:lstStyle/>
          <a:p>
            <a:pPr>
              <a:buNone/>
            </a:pPr>
            <a:r>
              <a:rPr lang="es-ES_tradnl" sz="800" dirty="0" smtClean="0"/>
              <a:t>   Ricky                                                          </a:t>
            </a:r>
            <a:r>
              <a:rPr lang="es-ES_tradnl" sz="800" dirty="0" err="1" smtClean="0"/>
              <a:t>Karlos</a:t>
            </a:r>
            <a:r>
              <a:rPr lang="es-ES_tradnl" sz="800" dirty="0" smtClean="0"/>
              <a:t>                                                                  </a:t>
            </a:r>
            <a:r>
              <a:rPr lang="es-ES_tradnl" sz="800" dirty="0" err="1" smtClean="0"/>
              <a:t>Gio</a:t>
            </a:r>
            <a:r>
              <a:rPr lang="es-ES_tradnl" sz="800" dirty="0" smtClean="0"/>
              <a:t>                                                                      </a:t>
            </a:r>
            <a:r>
              <a:rPr lang="es-ES_tradnl" sz="800" dirty="0" err="1" smtClean="0"/>
              <a:t>Deivy</a:t>
            </a:r>
            <a:r>
              <a:rPr lang="es-ES_tradnl" sz="800" dirty="0" smtClean="0"/>
              <a:t>                                                                    </a:t>
            </a:r>
            <a:r>
              <a:rPr lang="es-ES_tradnl" sz="800" dirty="0" err="1" smtClean="0"/>
              <a:t>Fasuc</a:t>
            </a:r>
            <a:r>
              <a:rPr lang="es-ES_tradnl" sz="800" dirty="0" smtClean="0"/>
              <a:t>          </a:t>
            </a:r>
            <a:endParaRPr lang="es-PE" sz="800"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24</a:t>
            </a:fld>
            <a:endParaRPr lang="es-PE"/>
          </a:p>
        </p:txBody>
      </p:sp>
      <p:pic>
        <p:nvPicPr>
          <p:cNvPr id="33794" name="Picture 2" descr="I:\unt_logo1.jpg"/>
          <p:cNvPicPr>
            <a:picLocks noChangeAspect="1" noChangeArrowheads="1"/>
          </p:cNvPicPr>
          <p:nvPr/>
        </p:nvPicPr>
        <p:blipFill>
          <a:blip r:embed="rId2" cstate="print"/>
          <a:srcRect/>
          <a:stretch>
            <a:fillRect/>
          </a:stretch>
        </p:blipFill>
        <p:spPr bwMode="auto">
          <a:xfrm>
            <a:off x="1835696" y="1988840"/>
            <a:ext cx="5472608" cy="2664296"/>
          </a:xfrm>
          <a:prstGeom prst="rect">
            <a:avLst/>
          </a:prstGeom>
          <a:noFill/>
        </p:spPr>
      </p:pic>
      <p:pic>
        <p:nvPicPr>
          <p:cNvPr id="33796" name="Picture 4" descr="Яicкyẓ Gardies">
            <a:hlinkClick r:id="rId3"/>
          </p:cNvPr>
          <p:cNvPicPr>
            <a:picLocks noChangeAspect="1" noChangeArrowheads="1"/>
          </p:cNvPicPr>
          <p:nvPr/>
        </p:nvPicPr>
        <p:blipFill>
          <a:blip r:embed="rId4" cstate="print"/>
          <a:srcRect/>
          <a:stretch>
            <a:fillRect/>
          </a:stretch>
        </p:blipFill>
        <p:spPr bwMode="auto">
          <a:xfrm>
            <a:off x="179512" y="4445478"/>
            <a:ext cx="1224136" cy="1530171"/>
          </a:xfrm>
          <a:prstGeom prst="rect">
            <a:avLst/>
          </a:prstGeom>
          <a:noFill/>
        </p:spPr>
      </p:pic>
      <p:pic>
        <p:nvPicPr>
          <p:cNvPr id="33798" name="Picture 6" descr="Deivy Jesus Angulo Estrada">
            <a:hlinkClick r:id="rId5"/>
          </p:cNvPr>
          <p:cNvPicPr>
            <a:picLocks noChangeAspect="1" noChangeArrowheads="1"/>
          </p:cNvPicPr>
          <p:nvPr/>
        </p:nvPicPr>
        <p:blipFill>
          <a:blip r:embed="rId6" cstate="print"/>
          <a:srcRect/>
          <a:stretch>
            <a:fillRect/>
          </a:stretch>
        </p:blipFill>
        <p:spPr bwMode="auto">
          <a:xfrm>
            <a:off x="5652120" y="4509120"/>
            <a:ext cx="1524243" cy="1440160"/>
          </a:xfrm>
          <a:prstGeom prst="rect">
            <a:avLst/>
          </a:prstGeom>
          <a:noFill/>
        </p:spPr>
      </p:pic>
      <p:pic>
        <p:nvPicPr>
          <p:cNvPr id="33800" name="Picture 8" descr="http://sphotos.ak.fbcdn.net/hphotos-ak-ash2/hs072.ash2/36938_131013663594997_100000590922554_237647_1167431_n.jpg">
            <a:hlinkClick r:id="rId7"/>
          </p:cNvPr>
          <p:cNvPicPr>
            <a:picLocks noChangeAspect="1" noChangeArrowheads="1"/>
          </p:cNvPicPr>
          <p:nvPr/>
        </p:nvPicPr>
        <p:blipFill>
          <a:blip r:embed="rId8" cstate="print"/>
          <a:srcRect/>
          <a:stretch>
            <a:fillRect/>
          </a:stretch>
        </p:blipFill>
        <p:spPr bwMode="auto">
          <a:xfrm>
            <a:off x="3635896" y="4437112"/>
            <a:ext cx="1656183" cy="1528785"/>
          </a:xfrm>
          <a:prstGeom prst="rect">
            <a:avLst/>
          </a:prstGeom>
          <a:noFill/>
        </p:spPr>
      </p:pic>
      <p:pic>
        <p:nvPicPr>
          <p:cNvPr id="33802" name="Picture 10" descr="http://photos-h.ak.fbcdn.net/hphotos-ak-snc4/hs126.snc4/36683_119194771458579_100001041697397_115525_5668626_s.jpg"/>
          <p:cNvPicPr>
            <a:picLocks noChangeAspect="1" noChangeArrowheads="1"/>
          </p:cNvPicPr>
          <p:nvPr/>
        </p:nvPicPr>
        <p:blipFill>
          <a:blip r:embed="rId9" cstate="print"/>
          <a:srcRect/>
          <a:stretch>
            <a:fillRect/>
          </a:stretch>
        </p:blipFill>
        <p:spPr bwMode="auto">
          <a:xfrm>
            <a:off x="1835696" y="4365104"/>
            <a:ext cx="1440160" cy="1512168"/>
          </a:xfrm>
          <a:prstGeom prst="rect">
            <a:avLst/>
          </a:prstGeom>
          <a:noFill/>
        </p:spPr>
      </p:pic>
      <p:pic>
        <p:nvPicPr>
          <p:cNvPr id="33804" name="Picture 12" descr="Francesco Angelo Ulloa Cedamanos">
            <a:hlinkClick r:id="rId10"/>
          </p:cNvPr>
          <p:cNvPicPr>
            <a:picLocks noChangeAspect="1" noChangeArrowheads="1"/>
          </p:cNvPicPr>
          <p:nvPr/>
        </p:nvPicPr>
        <p:blipFill>
          <a:blip r:embed="rId11" cstate="print"/>
          <a:srcRect/>
          <a:stretch>
            <a:fillRect/>
          </a:stretch>
        </p:blipFill>
        <p:spPr bwMode="auto">
          <a:xfrm>
            <a:off x="7740352" y="4509120"/>
            <a:ext cx="1082827" cy="144016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442424"/>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es-ES_tradnl" dirty="0" smtClean="0"/>
              <a:t>TRABAJO PRACTICO DE REDACCIÓN TÉCNICA</a:t>
            </a:r>
            <a:endParaRPr lang="es-PE" dirty="0"/>
          </a:p>
        </p:txBody>
      </p:sp>
      <p:sp>
        <p:nvSpPr>
          <p:cNvPr id="3" name="2 Marcador de contenido"/>
          <p:cNvSpPr>
            <a:spLocks noGrp="1"/>
          </p:cNvSpPr>
          <p:nvPr>
            <p:ph idx="1"/>
          </p:nvPr>
        </p:nvSpPr>
        <p:spPr>
          <a:xfrm>
            <a:off x="457200" y="1935480"/>
            <a:ext cx="8229600" cy="629424"/>
          </a:xfrm>
        </p:spPr>
        <p:style>
          <a:lnRef idx="1">
            <a:schemeClr val="dk1"/>
          </a:lnRef>
          <a:fillRef idx="3">
            <a:schemeClr val="dk1"/>
          </a:fillRef>
          <a:effectRef idx="2">
            <a:schemeClr val="dk1"/>
          </a:effectRef>
          <a:fontRef idx="minor">
            <a:schemeClr val="lt1"/>
          </a:fontRef>
        </p:style>
        <p:txBody>
          <a:bodyPr>
            <a:normAutofit/>
          </a:bodyPr>
          <a:lstStyle/>
          <a:p>
            <a:pPr algn="ctr"/>
            <a:r>
              <a:rPr lang="es-ES_tradnl" dirty="0" smtClean="0"/>
              <a:t>LA COMUNICACIÓN Y EL LENGUAJE HUMANO</a:t>
            </a:r>
            <a:endParaRPr lang="es-PE" dirty="0"/>
          </a:p>
        </p:txBody>
      </p:sp>
      <p:sp>
        <p:nvSpPr>
          <p:cNvPr id="6" name="5 Marcador de número de diapositiva"/>
          <p:cNvSpPr>
            <a:spLocks noGrp="1"/>
          </p:cNvSpPr>
          <p:nvPr>
            <p:ph type="sldNum" sz="quarter" idx="12"/>
          </p:nvPr>
        </p:nvSpPr>
        <p:spPr/>
        <p:txBody>
          <a:bodyPr/>
          <a:lstStyle/>
          <a:p>
            <a:fld id="{F7A85583-493C-460A-AD03-9585191A6624}" type="slidenum">
              <a:rPr lang="es-PE" smtClean="0"/>
              <a:pPr/>
              <a:t>3</a:t>
            </a:fld>
            <a:endParaRPr lang="es-PE" dirty="0"/>
          </a:p>
        </p:txBody>
      </p:sp>
      <p:sp>
        <p:nvSpPr>
          <p:cNvPr id="4" name="3 Rectángulo"/>
          <p:cNvSpPr/>
          <p:nvPr/>
        </p:nvSpPr>
        <p:spPr>
          <a:xfrm>
            <a:off x="467544" y="2636912"/>
            <a:ext cx="4320480"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smtClean="0"/>
              <a:t>CONTENIDOS:</a:t>
            </a:r>
          </a:p>
          <a:p>
            <a:pPr>
              <a:buFont typeface="Wingdings" pitchFamily="2" charset="2"/>
              <a:buChar char="v"/>
            </a:pPr>
            <a:r>
              <a:rPr lang="es-ES_tradnl" dirty="0"/>
              <a:t> </a:t>
            </a:r>
            <a:r>
              <a:rPr lang="es-ES_tradnl" dirty="0" smtClean="0"/>
              <a:t>La Comunicación Humana</a:t>
            </a:r>
          </a:p>
          <a:p>
            <a:pPr marL="361950" indent="-361950"/>
            <a:r>
              <a:rPr lang="es-ES_tradnl" dirty="0"/>
              <a:t> </a:t>
            </a:r>
            <a:r>
              <a:rPr lang="es-ES_tradnl" dirty="0" smtClean="0"/>
              <a:t>      Definición, componentes, roles,      clases, condiciones .  </a:t>
            </a:r>
          </a:p>
          <a:p>
            <a:pPr marL="266700" indent="-266700">
              <a:buFont typeface="Wingdings" pitchFamily="2" charset="2"/>
              <a:buChar char="v"/>
            </a:pPr>
            <a:r>
              <a:rPr lang="es-ES_tradnl" dirty="0" smtClean="0"/>
              <a:t>Lenguaje Humano  </a:t>
            </a:r>
          </a:p>
          <a:p>
            <a:pPr marL="447675" indent="-447675"/>
            <a:r>
              <a:rPr lang="es-ES_tradnl" dirty="0" smtClean="0"/>
              <a:t>        Definición, características, clases, funciones .</a:t>
            </a:r>
          </a:p>
          <a:p>
            <a:pPr marL="266700" indent="-266700">
              <a:buFont typeface="Wingdings" pitchFamily="2" charset="2"/>
              <a:buChar char="v"/>
            </a:pPr>
            <a:r>
              <a:rPr lang="es-ES_tradnl" dirty="0" smtClean="0"/>
              <a:t>Lengua, Habla y Dialecto   </a:t>
            </a:r>
          </a:p>
          <a:p>
            <a:pPr marL="447675" indent="-447675"/>
            <a:r>
              <a:rPr lang="es-ES_tradnl" dirty="0"/>
              <a:t> </a:t>
            </a:r>
            <a:r>
              <a:rPr lang="es-ES_tradnl" dirty="0" smtClean="0"/>
              <a:t>       Definiciones, Variaciones dialectales. </a:t>
            </a:r>
          </a:p>
          <a:p>
            <a:endParaRPr lang="es-PE" dirty="0"/>
          </a:p>
        </p:txBody>
      </p:sp>
      <p:pic>
        <p:nvPicPr>
          <p:cNvPr id="2050" name="Picture 2" descr="I:\kOMUNICACION\5445.gif"/>
          <p:cNvPicPr>
            <a:picLocks noChangeAspect="1" noChangeArrowheads="1"/>
          </p:cNvPicPr>
          <p:nvPr/>
        </p:nvPicPr>
        <p:blipFill>
          <a:blip r:embed="rId2" cstate="print"/>
          <a:srcRect/>
          <a:stretch>
            <a:fillRect/>
          </a:stretch>
        </p:blipFill>
        <p:spPr bwMode="auto">
          <a:xfrm>
            <a:off x="5652120" y="2708920"/>
            <a:ext cx="2149466" cy="3024336"/>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251520" y="332656"/>
            <a:ext cx="8511480" cy="5472608"/>
          </a:xfrm>
        </p:spPr>
        <p:txBody>
          <a:bodyPr>
            <a:normAutofit/>
          </a:bodyPr>
          <a:lstStyle/>
          <a:p>
            <a:pPr algn="ctr"/>
            <a:r>
              <a:rPr lang="es-ES_tradnl" sz="4400" i="1" dirty="0" smtClean="0"/>
              <a:t>“El objetivo de la Comunicación es la</a:t>
            </a:r>
            <a:br>
              <a:rPr lang="es-ES_tradnl" sz="4400" i="1" dirty="0" smtClean="0"/>
            </a:br>
            <a:r>
              <a:rPr lang="es-ES_tradnl" sz="4400" i="1" dirty="0" smtClean="0"/>
              <a:t>persuasión; es decir, el intento que hace el orador de llevar a los demás a tener su mismo punto de vista”.</a:t>
            </a:r>
            <a:r>
              <a:rPr lang="es-PE" sz="4400" i="1" dirty="0" smtClean="0"/>
              <a:t/>
            </a:r>
            <a:br>
              <a:rPr lang="es-PE" sz="4400" i="1" dirty="0" smtClean="0"/>
            </a:br>
            <a:r>
              <a:rPr lang="es-ES_tradnl" sz="4400" i="1" dirty="0" smtClean="0"/>
              <a:t>                                                                                                                                                  </a:t>
            </a:r>
            <a:br>
              <a:rPr lang="es-ES_tradnl" sz="4400" i="1" dirty="0" smtClean="0"/>
            </a:br>
            <a:r>
              <a:rPr lang="es-ES_tradnl" sz="4400" i="1" dirty="0" smtClean="0"/>
              <a:t>.                                    </a:t>
            </a:r>
            <a:r>
              <a:rPr lang="es-ES_tradnl" sz="4400" b="1" i="1" dirty="0" smtClean="0"/>
              <a:t>ARISTOTELES</a:t>
            </a:r>
            <a:r>
              <a:rPr lang="es-PE" sz="2800" dirty="0" smtClean="0"/>
              <a:t/>
            </a:r>
            <a:br>
              <a:rPr lang="es-PE" sz="2800" dirty="0" smtClean="0"/>
            </a:br>
            <a:endParaRPr lang="es-PE" sz="2800" dirty="0"/>
          </a:p>
        </p:txBody>
      </p:sp>
      <p:sp>
        <p:nvSpPr>
          <p:cNvPr id="4" name="3 Marcador de número de diapositiva"/>
          <p:cNvSpPr>
            <a:spLocks noGrp="1"/>
          </p:cNvSpPr>
          <p:nvPr>
            <p:ph type="sldNum" sz="quarter" idx="12"/>
          </p:nvPr>
        </p:nvSpPr>
        <p:spPr/>
        <p:txBody>
          <a:bodyPr/>
          <a:lstStyle/>
          <a:p>
            <a:fld id="{F7A85583-493C-460A-AD03-9585191A6624}" type="slidenum">
              <a:rPr lang="es-PE" smtClean="0"/>
              <a:pPr/>
              <a:t>4</a:t>
            </a:fld>
            <a:endParaRPr lang="es-PE" dirty="0"/>
          </a:p>
        </p:txBody>
      </p:sp>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305800" cy="5544616"/>
          </a:xfrm>
        </p:spPr>
        <p:txBody>
          <a:bodyPr>
            <a:normAutofit fontScale="90000"/>
          </a:bodyPr>
          <a:lstStyle/>
          <a:p>
            <a:pPr algn="ctr"/>
            <a:r>
              <a:rPr lang="es-ES_tradnl" sz="4000" i="1" dirty="0" smtClean="0"/>
              <a:t/>
            </a:r>
            <a:br>
              <a:rPr lang="es-ES_tradnl" sz="4000" i="1" dirty="0" smtClean="0"/>
            </a:br>
            <a:r>
              <a:rPr lang="es-ES_tradnl" sz="4000" i="1" dirty="0" smtClean="0"/>
              <a:t/>
            </a:r>
            <a:br>
              <a:rPr lang="es-ES_tradnl" sz="4000" i="1" dirty="0" smtClean="0"/>
            </a:br>
            <a:r>
              <a:rPr lang="es-ES_tradnl" sz="4000" i="1" dirty="0" smtClean="0"/>
              <a:t/>
            </a:r>
            <a:br>
              <a:rPr lang="es-ES_tradnl" sz="4000" i="1" dirty="0" smtClean="0"/>
            </a:br>
            <a:r>
              <a:rPr lang="es-ES_tradnl" sz="4000" i="1" dirty="0" smtClean="0"/>
              <a:t/>
            </a:r>
            <a:br>
              <a:rPr lang="es-ES_tradnl" sz="4000" i="1" dirty="0" smtClean="0"/>
            </a:br>
            <a:r>
              <a:rPr lang="es-ES_tradnl" sz="4000" i="1" dirty="0" smtClean="0"/>
              <a:t/>
            </a:r>
            <a:br>
              <a:rPr lang="es-ES_tradnl" sz="4000" i="1" dirty="0" smtClean="0"/>
            </a:br>
            <a:r>
              <a:rPr lang="es-ES_tradnl" sz="4000" i="1" dirty="0" smtClean="0"/>
              <a:t/>
            </a:r>
            <a:br>
              <a:rPr lang="es-ES_tradnl" sz="4000" i="1" dirty="0" smtClean="0"/>
            </a:br>
            <a:r>
              <a:rPr lang="es-ES_tradnl" sz="4000" i="1" dirty="0" smtClean="0"/>
              <a:t>“La Comunicación Humana es un conjunto sutil e ingenioso de procesos. Siempre está preñada de mil ingredientes, señales, códigos, significados; por más simple que sea el mensaje o la transmisión. La Comunicación Humana es además, un conjunto variado de procesos</a:t>
            </a:r>
            <a:r>
              <a:rPr lang="es-ES_tradnl" sz="4000" dirty="0" smtClean="0"/>
              <a:t>.”</a:t>
            </a:r>
            <a:r>
              <a:rPr lang="es-PE" sz="4000" dirty="0" smtClean="0"/>
              <a:t/>
            </a:r>
            <a:br>
              <a:rPr lang="es-PE" sz="4000" dirty="0" smtClean="0"/>
            </a:br>
            <a:r>
              <a:rPr lang="es-ES_tradnl" sz="4000" dirty="0" smtClean="0"/>
              <a:t>                                                                                                                                                 .                                                   </a:t>
            </a:r>
            <a:r>
              <a:rPr lang="es-ES_tradnl" sz="4000" cap="all" dirty="0" smtClean="0"/>
              <a:t>Adam Smith</a:t>
            </a:r>
            <a:r>
              <a:rPr lang="es-PE" sz="3600" dirty="0" smtClean="0"/>
              <a:t/>
            </a:r>
            <a:br>
              <a:rPr lang="es-PE" sz="3600" dirty="0" smtClean="0"/>
            </a:br>
            <a:endParaRPr lang="es-PE" sz="3600"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5</a:t>
            </a:fld>
            <a:endParaRPr lang="es-PE"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305800" cy="866360"/>
          </a:xfrm>
        </p:spPr>
        <p:txBody>
          <a:bodyPr/>
          <a:lstStyle/>
          <a:p>
            <a:pPr algn="ctr"/>
            <a:r>
              <a:rPr lang="es-ES_tradnl" b="1" u="sng" dirty="0" smtClean="0"/>
              <a:t>LA COMUNICACIÓN HUMANA</a:t>
            </a:r>
            <a:endParaRPr lang="es-PE" b="1" u="sng"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6</a:t>
            </a:fld>
            <a:endParaRPr lang="es-PE" dirty="0"/>
          </a:p>
        </p:txBody>
      </p:sp>
      <p:graphicFrame>
        <p:nvGraphicFramePr>
          <p:cNvPr id="4" name="3 Diagrama"/>
          <p:cNvGraphicFramePr/>
          <p:nvPr/>
        </p:nvGraphicFramePr>
        <p:xfrm>
          <a:off x="179512" y="1556792"/>
          <a:ext cx="86409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I:\kOMUNICACION\000327560.png"/>
          <p:cNvPicPr>
            <a:picLocks noChangeAspect="1" noChangeArrowheads="1"/>
          </p:cNvPicPr>
          <p:nvPr/>
        </p:nvPicPr>
        <p:blipFill>
          <a:blip r:embed="rId7" cstate="print"/>
          <a:srcRect/>
          <a:stretch>
            <a:fillRect/>
          </a:stretch>
        </p:blipFill>
        <p:spPr bwMode="auto">
          <a:xfrm>
            <a:off x="6084168" y="4084457"/>
            <a:ext cx="1995641" cy="1944471"/>
          </a:xfrm>
          <a:prstGeom prst="rect">
            <a:avLst/>
          </a:prstGeom>
          <a:noFill/>
        </p:spPr>
      </p:pic>
      <p:pic>
        <p:nvPicPr>
          <p:cNvPr id="18436" name="Picture 4" descr="http://anayarojodelavega.files.wordpress.com/2009/02/1.jpg"/>
          <p:cNvPicPr>
            <a:picLocks noChangeAspect="1" noChangeArrowheads="1"/>
          </p:cNvPicPr>
          <p:nvPr/>
        </p:nvPicPr>
        <p:blipFill>
          <a:blip r:embed="rId8" cstate="print"/>
          <a:srcRect/>
          <a:stretch>
            <a:fillRect/>
          </a:stretch>
        </p:blipFill>
        <p:spPr bwMode="auto">
          <a:xfrm>
            <a:off x="611560" y="1628800"/>
            <a:ext cx="1909217" cy="1385024"/>
          </a:xfrm>
          <a:prstGeom prst="rect">
            <a:avLst/>
          </a:prstGeom>
          <a:noFill/>
        </p:spPr>
      </p:pic>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305800" cy="648072"/>
          </a:xfrm>
        </p:spPr>
        <p:txBody>
          <a:bodyPr>
            <a:normAutofit fontScale="90000"/>
          </a:bodyPr>
          <a:lstStyle/>
          <a:p>
            <a:pPr algn="ctr"/>
            <a:r>
              <a:rPr lang="es-ES_tradnl" sz="4000" b="1" u="sng" dirty="0" smtClean="0"/>
              <a:t>COMPONENTES DE LA COMUNICACION</a:t>
            </a:r>
            <a:endParaRPr lang="es-PE" sz="4000" b="1" u="sng"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7</a:t>
            </a:fld>
            <a:endParaRPr lang="es-PE" dirty="0"/>
          </a:p>
        </p:txBody>
      </p:sp>
      <p:graphicFrame>
        <p:nvGraphicFramePr>
          <p:cNvPr id="10" name="9 Diagrama"/>
          <p:cNvGraphicFramePr/>
          <p:nvPr/>
        </p:nvGraphicFramePr>
        <p:xfrm>
          <a:off x="827584" y="980728"/>
          <a:ext cx="72008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305800" cy="650336"/>
          </a:xfrm>
        </p:spPr>
        <p:txBody>
          <a:bodyPr>
            <a:normAutofit/>
          </a:bodyPr>
          <a:lstStyle/>
          <a:p>
            <a:pPr algn="ctr"/>
            <a:r>
              <a:rPr lang="es-ES_tradnl" sz="3600" b="1" u="sng" dirty="0" smtClean="0"/>
              <a:t>COMPONENTES DE LA COMUNICACION</a:t>
            </a:r>
            <a:endParaRPr lang="es-PE" sz="3600" b="1" u="sng"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8</a:t>
            </a:fld>
            <a:endParaRPr lang="es-PE" dirty="0"/>
          </a:p>
        </p:txBody>
      </p:sp>
      <p:pic>
        <p:nvPicPr>
          <p:cNvPr id="19459" name="Picture 3" descr="I:\kOMUNICACION\el-acto-comunicativo-basico1.jpg"/>
          <p:cNvPicPr>
            <a:picLocks noChangeAspect="1" noChangeArrowheads="1"/>
          </p:cNvPicPr>
          <p:nvPr/>
        </p:nvPicPr>
        <p:blipFill>
          <a:blip r:embed="rId2" cstate="print"/>
          <a:srcRect/>
          <a:stretch>
            <a:fillRect/>
          </a:stretch>
        </p:blipFill>
        <p:spPr bwMode="auto">
          <a:xfrm>
            <a:off x="323528" y="1484784"/>
            <a:ext cx="8266632" cy="5025025"/>
          </a:xfrm>
          <a:prstGeom prst="rect">
            <a:avLst/>
          </a:prstGeom>
          <a:noFill/>
        </p:spPr>
      </p:pic>
      <p:sp>
        <p:nvSpPr>
          <p:cNvPr id="6" name="5 Rectángulo redondeado"/>
          <p:cNvSpPr/>
          <p:nvPr/>
        </p:nvSpPr>
        <p:spPr>
          <a:xfrm>
            <a:off x="8172400" y="1628800"/>
            <a:ext cx="504056"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s-ES_tradnl" sz="4400" dirty="0" smtClean="0"/>
              <a:t>8 Contexto</a:t>
            </a:r>
            <a:endParaRPr lang="es-PE" sz="4400"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449816" cy="864096"/>
          </a:xfrm>
        </p:spPr>
        <p:txBody>
          <a:bodyPr>
            <a:normAutofit/>
          </a:bodyPr>
          <a:lstStyle/>
          <a:p>
            <a:pPr algn="ctr"/>
            <a:r>
              <a:rPr lang="es-ES_tradnl" sz="4000" b="1" u="sng" dirty="0" smtClean="0"/>
              <a:t>ROLES O FUNCIONES COMUNICATIVAS</a:t>
            </a:r>
            <a:endParaRPr lang="es-PE" sz="4000" b="1" u="sng" dirty="0"/>
          </a:p>
        </p:txBody>
      </p:sp>
      <p:sp>
        <p:nvSpPr>
          <p:cNvPr id="3" name="2 Marcador de número de diapositiva"/>
          <p:cNvSpPr>
            <a:spLocks noGrp="1"/>
          </p:cNvSpPr>
          <p:nvPr>
            <p:ph type="sldNum" sz="quarter" idx="12"/>
          </p:nvPr>
        </p:nvSpPr>
        <p:spPr/>
        <p:txBody>
          <a:bodyPr/>
          <a:lstStyle/>
          <a:p>
            <a:fld id="{F7A85583-493C-460A-AD03-9585191A6624}" type="slidenum">
              <a:rPr lang="es-PE" smtClean="0"/>
              <a:pPr/>
              <a:t>9</a:t>
            </a:fld>
            <a:endParaRPr lang="es-PE" dirty="0"/>
          </a:p>
        </p:txBody>
      </p:sp>
      <p:pic>
        <p:nvPicPr>
          <p:cNvPr id="20482" name="Picture 2" descr="I:\kOMUNICACION\000753260.png"/>
          <p:cNvPicPr>
            <a:picLocks noChangeAspect="1" noChangeArrowheads="1"/>
          </p:cNvPicPr>
          <p:nvPr/>
        </p:nvPicPr>
        <p:blipFill>
          <a:blip r:embed="rId2" cstate="print"/>
          <a:srcRect/>
          <a:stretch>
            <a:fillRect/>
          </a:stretch>
        </p:blipFill>
        <p:spPr bwMode="auto">
          <a:xfrm>
            <a:off x="539552" y="1412776"/>
            <a:ext cx="7848872" cy="4608512"/>
          </a:xfrm>
          <a:prstGeom prst="rect">
            <a:avLst/>
          </a:prstGeom>
          <a:noFill/>
        </p:spPr>
      </p:pic>
      <p:sp>
        <p:nvSpPr>
          <p:cNvPr id="6" name="5 Rectángulo"/>
          <p:cNvSpPr/>
          <p:nvPr/>
        </p:nvSpPr>
        <p:spPr>
          <a:xfrm>
            <a:off x="3203848" y="4221088"/>
            <a:ext cx="1368152"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CANAL</a:t>
            </a:r>
            <a:endParaRPr lang="es-PE" dirty="0"/>
          </a:p>
        </p:txBody>
      </p:sp>
      <p:sp>
        <p:nvSpPr>
          <p:cNvPr id="7" name="6 Rectángulo"/>
          <p:cNvSpPr/>
          <p:nvPr/>
        </p:nvSpPr>
        <p:spPr>
          <a:xfrm>
            <a:off x="3275856" y="1628800"/>
            <a:ext cx="151216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_tradnl" dirty="0" smtClean="0"/>
              <a:t>REFERENTE</a:t>
            </a:r>
            <a:endParaRPr lang="es-P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TotalTime>
  <Words>605</Words>
  <Application>Microsoft Office PowerPoint</Application>
  <PresentationFormat>Presentación en pantalla (4:3)</PresentationFormat>
  <Paragraphs>146</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Flujo</vt:lpstr>
      <vt:lpstr>UNIVERSIDAD NACIONAL DE TRUJILLO</vt:lpstr>
      <vt:lpstr>INTEGRANTES:</vt:lpstr>
      <vt:lpstr>TRABAJO PRACTICO DE REDACCIÓN TÉCNICA</vt:lpstr>
      <vt:lpstr>“El objetivo de la Comunicación es la persuasión; es decir, el intento que hace el orador de llevar a los demás a tener su mismo punto de vista”.                                                                                                                                                    .                                    ARISTOTELES </vt:lpstr>
      <vt:lpstr>      “La Comunicación Humana es un conjunto sutil e ingenioso de procesos. Siempre está preñada de mil ingredientes, señales, códigos, significados; por más simple que sea el mensaje o la transmisión. La Comunicación Humana es además, un conjunto variado de procesos.”                                                                                                                                                  .                                                   Adam Smith </vt:lpstr>
      <vt:lpstr>LA COMUNICACIÓN HUMANA</vt:lpstr>
      <vt:lpstr>COMPONENTES DE LA COMUNICACION</vt:lpstr>
      <vt:lpstr>COMPONENTES DE LA COMUNICACION</vt:lpstr>
      <vt:lpstr>ROLES O FUNCIONES COMUNICATIVAS</vt:lpstr>
      <vt:lpstr>ROLES O FUNCIONES  COMUNICATIVAS</vt:lpstr>
      <vt:lpstr>CONDICIONES DE EFICACIA EN LA COMUNICACION</vt:lpstr>
      <vt:lpstr>CLASES DE COMUNICACION</vt:lpstr>
      <vt:lpstr>Diapositiva 13</vt:lpstr>
      <vt:lpstr>Diapositiva 14</vt:lpstr>
      <vt:lpstr>Diapositiva 15</vt:lpstr>
      <vt:lpstr>EL LENGUAJE HUMANO</vt:lpstr>
      <vt:lpstr>¿Qué es el Lenguaje?  El lenguaje es un instrumento y facultad exclusivamente humana de poder expresar nuestras ideas, emociones y deseos a través de signos de la naturaleza  sonora; cuya finalidad es relacionar a los seres humanos.</vt:lpstr>
      <vt:lpstr>Características del Lenguaje</vt:lpstr>
      <vt:lpstr>CLASES DE LENGUAJE</vt:lpstr>
      <vt:lpstr>FUNCIONES DEL LENGUAJE</vt:lpstr>
      <vt:lpstr>LENGUA, HABLA Y DIALECTO</vt:lpstr>
      <vt:lpstr>DIALECTO</vt:lpstr>
      <vt:lpstr>VARIACIONES DIALECTALES</vt:lpstr>
      <vt:lpstr>GRACIAS POR SU ATENCION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TRUJILLO</dc:title>
  <dc:creator>Andres Garcia</dc:creator>
  <cp:lastModifiedBy>Andres Garcia</cp:lastModifiedBy>
  <cp:revision>52</cp:revision>
  <dcterms:created xsi:type="dcterms:W3CDTF">2010-07-17T12:23:17Z</dcterms:created>
  <dcterms:modified xsi:type="dcterms:W3CDTF">2010-07-23T03:07:43Z</dcterms:modified>
</cp:coreProperties>
</file>